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59" r:id="rId6"/>
    <p:sldId id="271" r:id="rId7"/>
    <p:sldId id="267" r:id="rId8"/>
    <p:sldId id="270" r:id="rId9"/>
    <p:sldId id="269" r:id="rId10"/>
    <p:sldId id="262" r:id="rId11"/>
    <p:sldId id="274" r:id="rId12"/>
    <p:sldId id="272" r:id="rId13"/>
    <p:sldId id="275" r:id="rId14"/>
    <p:sldId id="276" r:id="rId15"/>
    <p:sldId id="277" r:id="rId16"/>
    <p:sldId id="278" r:id="rId17"/>
    <p:sldId id="264" r:id="rId18"/>
    <p:sldId id="265" r:id="rId19"/>
    <p:sldId id="266" r:id="rId20"/>
  </p:sldIdLst>
  <p:sldSz cx="12192000" cy="6858000"/>
  <p:notesSz cx="6858000" cy="9144000"/>
  <p:embeddedFontLst>
    <p:embeddedFont>
      <p:font typeface="Tmon몬소리 Black" panose="02000A03000000000000" pitchFamily="2" charset="-127"/>
      <p:bold r:id="rId22"/>
    </p:embeddedFont>
    <p:embeddedFont>
      <p:font typeface="Impact" panose="020B0806030902050204" pitchFamily="34" charset="0"/>
      <p:regular r:id="rId23"/>
    </p:embeddedFont>
    <p:embeddedFont>
      <p:font typeface="Arial Rounded MT Bold" panose="020F0704030504030204" pitchFamily="34" charset="0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KoPub돋움체 Medium" panose="02020603020101020101" pitchFamily="18" charset="-127"/>
      <p:regular r:id="rId27"/>
    </p:embeddedFont>
    <p:embeddedFont>
      <p:font typeface="Billabong" panose="020B0600000101010101" charset="0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851CBF8-DDA4-4DA9-8B70-A50EB2B0A4A0}">
          <p14:sldIdLst>
            <p14:sldId id="256"/>
            <p14:sldId id="257"/>
            <p14:sldId id="258"/>
            <p14:sldId id="260"/>
            <p14:sldId id="259"/>
            <p14:sldId id="271"/>
            <p14:sldId id="267"/>
            <p14:sldId id="270"/>
            <p14:sldId id="269"/>
            <p14:sldId id="262"/>
            <p14:sldId id="274"/>
            <p14:sldId id="272"/>
            <p14:sldId id="275"/>
            <p14:sldId id="276"/>
            <p14:sldId id="277"/>
            <p14:sldId id="278"/>
            <p14:sldId id="264"/>
            <p14:sldId id="265"/>
            <p14:sldId id="266"/>
          </p14:sldIdLst>
        </p14:section>
        <p14:section name="제목 없는 구역" id="{FBBF4D93-E90D-464B-BCF2-96CFAA524CD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68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4056"/>
    <a:srgbClr val="DD923F"/>
    <a:srgbClr val="B01B87"/>
    <a:srgbClr val="931FA2"/>
    <a:srgbClr val="7424C0"/>
    <a:srgbClr val="C53261"/>
    <a:srgbClr val="CE604B"/>
    <a:srgbClr val="7224C2"/>
    <a:srgbClr val="D57A44"/>
    <a:srgbClr val="F6F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2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394" y="67"/>
      </p:cViewPr>
      <p:guideLst>
        <p:guide orient="horz" pos="2183"/>
        <p:guide pos="683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F222D-281B-4E58-A555-2D7ACFCF36AD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DA787-D78B-48FA-A952-AE7C26EDF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76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각 사용자가 클릭할 추천 컨텐츠를 예측할 수 있는가에 대해 발표하게 된 </a:t>
            </a:r>
            <a:r>
              <a:rPr lang="ko-KR" altLang="en-US" dirty="0" err="1"/>
              <a:t>임현택입니다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469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 : </a:t>
            </a:r>
            <a:r>
              <a:rPr lang="ko-KR" altLang="en-US" dirty="0"/>
              <a:t>디스플레이 광고 수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집합 비례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24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601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 : </a:t>
            </a:r>
            <a:r>
              <a:rPr lang="ko-KR" altLang="en-US" dirty="0"/>
              <a:t>광고가 게재된 횟수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광고가 있는 디스플레이의 수</a:t>
            </a:r>
            <a:r>
              <a:rPr lang="en-US" altLang="ko-KR"/>
              <a:t>(</a:t>
            </a:r>
            <a:r>
              <a:rPr lang="ko-KR" altLang="en-US"/>
              <a:t>로그 </a:t>
            </a:r>
            <a:r>
              <a:rPr lang="en-US" altLang="ko-KR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6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073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 : </a:t>
            </a:r>
            <a:r>
              <a:rPr lang="ko-KR" altLang="en-US" dirty="0"/>
              <a:t>사용자가 설정된 횟수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사용자가 집합에 나타난 횟수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15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05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 : </a:t>
            </a:r>
            <a:r>
              <a:rPr lang="ko-KR" altLang="en-US" dirty="0"/>
              <a:t>문서 주제</a:t>
            </a:r>
            <a:endParaRPr lang="en-US" altLang="ko-KR" dirty="0"/>
          </a:p>
          <a:p>
            <a:r>
              <a:rPr lang="en-US" altLang="ko-KR" dirty="0"/>
              <a:t>Y : </a:t>
            </a:r>
            <a:r>
              <a:rPr lang="ko-KR" altLang="en-US" dirty="0"/>
              <a:t>총 발생 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3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필요성 및 기대효과부터 </a:t>
            </a:r>
            <a:r>
              <a:rPr lang="en-US" altLang="ko-KR" dirty="0" err="1"/>
              <a:t>QnA</a:t>
            </a:r>
            <a:r>
              <a:rPr lang="ko-KR" altLang="en-US" dirty="0"/>
              <a:t>순으로 발표하겠습니다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7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보시는 화면은 제 유튜브 화면을 그대로 </a:t>
            </a:r>
            <a:r>
              <a:rPr lang="ko-KR" altLang="en-US" dirty="0" err="1"/>
              <a:t>캡쳐한</a:t>
            </a:r>
            <a:r>
              <a:rPr lang="ko-KR" altLang="en-US" dirty="0"/>
              <a:t> 모습입니다</a:t>
            </a:r>
            <a:r>
              <a:rPr lang="en-US" altLang="ko-KR" dirty="0"/>
              <a:t>. </a:t>
            </a:r>
            <a:r>
              <a:rPr lang="ko-KR" altLang="en-US" dirty="0"/>
              <a:t>이 화면에서는 제가 자주보는 영상의 추천 영상을 보여주는데요</a:t>
            </a:r>
            <a:r>
              <a:rPr lang="en-US" altLang="ko-KR" dirty="0"/>
              <a:t>. </a:t>
            </a:r>
            <a:r>
              <a:rPr lang="ko-KR" altLang="en-US" dirty="0" err="1"/>
              <a:t>보시다시피</a:t>
            </a:r>
            <a:r>
              <a:rPr lang="ko-KR" altLang="en-US" dirty="0"/>
              <a:t> 전혀 상관없는 광고와 하지 않는 게임에 대한 영상이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제 관심사와 관련된 광고와 추천영상이 나온다면 해당 영상을 볼 가능성이 높아질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64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</a:t>
            </a:r>
            <a:r>
              <a:rPr lang="ko-KR" altLang="en-US" dirty="0" err="1"/>
              <a:t>살펴봤다시피</a:t>
            </a:r>
            <a:r>
              <a:rPr lang="ko-KR" altLang="en-US" dirty="0"/>
              <a:t> </a:t>
            </a:r>
            <a:r>
              <a:rPr lang="ko-KR" altLang="en-US" dirty="0" err="1"/>
              <a:t>필요없는</a:t>
            </a:r>
            <a:r>
              <a:rPr lang="ko-KR" altLang="en-US" dirty="0"/>
              <a:t> 광고 및 정보가 노출되고 있고 이걸 개선한다면 자신의 취향에 맞는 무언가를 발견할 수 있으며 그렇게 </a:t>
            </a:r>
            <a:r>
              <a:rPr lang="ko-KR" altLang="en-US" dirty="0" err="1"/>
              <a:t>되면콘텐츠를</a:t>
            </a:r>
            <a:r>
              <a:rPr lang="ko-KR" altLang="en-US" dirty="0"/>
              <a:t> 클릭할 가능성이 높아집니다</a:t>
            </a:r>
            <a:r>
              <a:rPr lang="en-US" altLang="ko-KR" dirty="0"/>
              <a:t>. </a:t>
            </a:r>
            <a:r>
              <a:rPr lang="ko-KR" altLang="en-US" dirty="0"/>
              <a:t>현재 여러 기업에서는 이 예측 알고리즘 개선을 어려워하고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43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및 학습을 하기 전에 해당 문제를 제시한 </a:t>
            </a:r>
            <a:r>
              <a:rPr lang="en-US" altLang="ko-KR" dirty="0"/>
              <a:t>Outbrain</a:t>
            </a:r>
            <a:r>
              <a:rPr lang="ko-KR" altLang="en-US" dirty="0"/>
              <a:t>의 기존 알고리즘을 사용해보았습니다</a:t>
            </a:r>
            <a:r>
              <a:rPr lang="en-US" altLang="ko-KR" dirty="0"/>
              <a:t>. </a:t>
            </a:r>
            <a:r>
              <a:rPr lang="ko-KR" altLang="en-US" dirty="0"/>
              <a:t>여기서 디스플레이 아이디는 사용자 </a:t>
            </a:r>
            <a:r>
              <a:rPr lang="en-US" altLang="ko-KR" dirty="0"/>
              <a:t>ID</a:t>
            </a:r>
            <a:r>
              <a:rPr lang="ko-KR" altLang="en-US" dirty="0"/>
              <a:t>라고 생각하시면 됩니다</a:t>
            </a:r>
            <a:r>
              <a:rPr lang="en-US" altLang="ko-KR" dirty="0"/>
              <a:t>. </a:t>
            </a:r>
            <a:r>
              <a:rPr lang="ko-KR" altLang="en-US" dirty="0"/>
              <a:t>이 아이디를 제출하게 되면 많이 본 광고의 순서대로 정렬되어 나옵니다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개별 광고에 대한 추측 알고리즘 입니다</a:t>
            </a:r>
            <a:r>
              <a:rPr lang="en-US" altLang="ko-KR" dirty="0"/>
              <a:t>. </a:t>
            </a:r>
            <a:r>
              <a:rPr lang="ko-KR" altLang="en-US" dirty="0"/>
              <a:t>이러한 양식을 제출하면 이 광고가 약 몇 </a:t>
            </a:r>
            <a:r>
              <a:rPr lang="en-US" altLang="ko-KR" dirty="0"/>
              <a:t>%</a:t>
            </a:r>
            <a:r>
              <a:rPr lang="ko-KR" altLang="en-US" dirty="0"/>
              <a:t>확률로 클릭될지 예측한다고 합니다</a:t>
            </a:r>
            <a:r>
              <a:rPr lang="en-US" altLang="ko-KR" dirty="0"/>
              <a:t>. </a:t>
            </a:r>
            <a:r>
              <a:rPr lang="ko-KR" altLang="en-US" dirty="0"/>
              <a:t>해당 서식은 </a:t>
            </a:r>
            <a:r>
              <a:rPr lang="en-US" altLang="ko-KR" dirty="0"/>
              <a:t>DB</a:t>
            </a:r>
            <a:r>
              <a:rPr lang="ko-KR" altLang="en-US" dirty="0"/>
              <a:t>에 모두 나와있습니다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154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각 플랫폼이 차지하는 비중 입니다</a:t>
            </a:r>
            <a:r>
              <a:rPr lang="en-US" altLang="ko-KR" dirty="0"/>
              <a:t>. </a:t>
            </a:r>
            <a:r>
              <a:rPr lang="ko-KR" altLang="en-US" dirty="0"/>
              <a:t>예상대로 모바일이 급속도로 발전되면서 모바일로 </a:t>
            </a:r>
            <a:r>
              <a:rPr lang="ko-KR" altLang="en-US" dirty="0" err="1"/>
              <a:t>웹서핑을</a:t>
            </a:r>
            <a:r>
              <a:rPr lang="ko-KR" altLang="en-US" dirty="0"/>
              <a:t> 하는 유저들이 많았습니다</a:t>
            </a:r>
            <a:r>
              <a:rPr lang="en-US" altLang="ko-KR" dirty="0"/>
              <a:t>. </a:t>
            </a:r>
            <a:r>
              <a:rPr lang="ko-KR" altLang="en-US" dirty="0"/>
              <a:t>시간대 또한 출퇴근 시간 업무시간이 주를 이뤘어요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804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892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DA787-D78B-48FA-A952-AE7C26EDF3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9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78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3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9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5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3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37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57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51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147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4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D9518-9193-48A1-BAE8-162EA7F4F5DF}" type="datetimeFigureOut">
              <a:rPr lang="ko-KR" altLang="en-US" smtClean="0"/>
              <a:t>2019-01-20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269A-EA0C-4A28-A522-C7B8D828F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76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eontaek-Lim/Opensource_SW_Projec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hyuntaek/outbrain-click-predi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8" y="3590005"/>
            <a:ext cx="1205846" cy="12058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421975" y="3590005"/>
            <a:ext cx="8571577" cy="1045968"/>
            <a:chOff x="3336526" y="2769616"/>
            <a:chExt cx="8571577" cy="1045968"/>
          </a:xfrm>
        </p:grpSpPr>
        <p:sp>
          <p:nvSpPr>
            <p:cNvPr id="5" name="TextBox 4"/>
            <p:cNvSpPr txBox="1"/>
            <p:nvPr/>
          </p:nvSpPr>
          <p:spPr>
            <a:xfrm>
              <a:off x="3336526" y="2769616"/>
              <a:ext cx="8571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B01B87"/>
                  </a:solidFill>
                  <a:latin typeface="Impact" panose="020B0806030902050204" pitchFamily="34" charset="0"/>
                </a:rPr>
                <a:t>Can you predict which recommended content each user will click?</a:t>
              </a:r>
              <a:endParaRPr lang="ko-KR" altLang="en-US" sz="2400" dirty="0">
                <a:solidFill>
                  <a:srgbClr val="B01B8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36526" y="3353919"/>
              <a:ext cx="5750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오픈소스</a:t>
              </a:r>
              <a:r>
                <a:rPr lang="en-US" altLang="ko-KR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SW</a:t>
              </a:r>
              <a:r>
                <a:rPr lang="ko-KR" altLang="en-US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</a:t>
              </a:r>
              <a:r>
                <a:rPr lang="en-US" altLang="ko-KR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:: 20144842 </a:t>
              </a:r>
              <a:r>
                <a:rPr lang="ko-KR" altLang="en-US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임현택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0"/>
            <a:ext cx="12191999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2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5598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E604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실험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광고 카운트의 분포 및 일치 확인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10723593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1148" y="612989"/>
              <a:ext cx="325366" cy="325366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C8E53F-04DC-4247-B6C6-21D8EBD049F0}"/>
              </a:ext>
            </a:extLst>
          </p:cNvPr>
          <p:cNvGrpSpPr/>
          <p:nvPr/>
        </p:nvGrpSpPr>
        <p:grpSpPr>
          <a:xfrm>
            <a:off x="1160774" y="1288800"/>
            <a:ext cx="1352026" cy="395304"/>
            <a:chOff x="1131974" y="1103879"/>
            <a:chExt cx="1778544" cy="498437"/>
          </a:xfrm>
        </p:grpSpPr>
        <p:sp>
          <p:nvSpPr>
            <p:cNvPr id="15" name="평행 사변형 14"/>
            <p:cNvSpPr/>
            <p:nvPr/>
          </p:nvSpPr>
          <p:spPr>
            <a:xfrm>
              <a:off x="1131974" y="1103879"/>
              <a:ext cx="1778544" cy="498437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5650" y="1251814"/>
              <a:ext cx="1439388" cy="33146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광고 분포</a:t>
              </a:r>
            </a:p>
          </p:txBody>
        </p:sp>
      </p:grpSp>
      <p:pic>
        <p:nvPicPr>
          <p:cNvPr id="1025" name="_x373491312" descr="EMB000035cc461b">
            <a:extLst>
              <a:ext uri="{FF2B5EF4-FFF2-40B4-BE49-F238E27FC236}">
                <a16:creationId xmlns:a16="http://schemas.microsoft.com/office/drawing/2014/main" id="{086207C9-F292-4E49-BD7B-23343F2FB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60" y="1684104"/>
            <a:ext cx="5738040" cy="444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73491312" descr="EMB000035cc461e">
            <a:extLst>
              <a:ext uri="{FF2B5EF4-FFF2-40B4-BE49-F238E27FC236}">
                <a16:creationId xmlns:a16="http://schemas.microsoft.com/office/drawing/2014/main" id="{81F87C1A-3A34-4D07-BE52-711585E9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22" y="2993428"/>
            <a:ext cx="4705366" cy="254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3E05F1-5814-4B1D-BB41-10868ADC7B8C}"/>
              </a:ext>
            </a:extLst>
          </p:cNvPr>
          <p:cNvGrpSpPr/>
          <p:nvPr/>
        </p:nvGrpSpPr>
        <p:grpSpPr>
          <a:xfrm>
            <a:off x="6732001" y="2476800"/>
            <a:ext cx="2736000" cy="321988"/>
            <a:chOff x="1033786" y="1571879"/>
            <a:chExt cx="1778544" cy="498437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B2D2931F-2E5B-45AD-81F9-53214E42469C}"/>
                </a:ext>
              </a:extLst>
            </p:cNvPr>
            <p:cNvSpPr/>
            <p:nvPr/>
          </p:nvSpPr>
          <p:spPr>
            <a:xfrm>
              <a:off x="1033786" y="1571879"/>
              <a:ext cx="1778544" cy="498437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9DC0D3-6809-4F84-9EC0-C554D344DEB1}"/>
                </a:ext>
              </a:extLst>
            </p:cNvPr>
            <p:cNvSpPr txBox="1"/>
            <p:nvPr/>
          </p:nvSpPr>
          <p:spPr>
            <a:xfrm>
              <a:off x="1165760" y="1811014"/>
              <a:ext cx="1514598" cy="25930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게재 횟수가 </a:t>
              </a:r>
              <a:r>
                <a:rPr lang="en-US" altLang="ko-KR" sz="14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n</a:t>
              </a:r>
              <a:r>
                <a:rPr lang="ko-KR" altLang="en-US" sz="14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번 미만인 광고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902033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5519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E604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실험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광고 카운트의 분포 및 일치 확인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190749" y="1625359"/>
            <a:ext cx="8642381" cy="41739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3155648" y="2814790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323027" y="1733268"/>
            <a:ext cx="8377826" cy="3945987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C7C0FA-81AA-45C7-AB58-038B27ACEEA0}"/>
              </a:ext>
            </a:extLst>
          </p:cNvPr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22" name="모서리가 둥근 직사각형 79">
              <a:extLst>
                <a:ext uri="{FF2B5EF4-FFF2-40B4-BE49-F238E27FC236}">
                  <a16:creationId xmlns:a16="http://schemas.microsoft.com/office/drawing/2014/main" id="{C3D93E88-1574-4CB0-8200-7E4492F11228}"/>
                </a:ext>
              </a:extLst>
            </p:cNvPr>
            <p:cNvSpPr/>
            <p:nvPr/>
          </p:nvSpPr>
          <p:spPr>
            <a:xfrm>
              <a:off x="1109030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80">
              <a:extLst>
                <a:ext uri="{FF2B5EF4-FFF2-40B4-BE49-F238E27FC236}">
                  <a16:creationId xmlns:a16="http://schemas.microsoft.com/office/drawing/2014/main" id="{53514734-20E8-4D28-9176-E0494D4B97F0}"/>
                </a:ext>
              </a:extLst>
            </p:cNvPr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81">
              <a:extLst>
                <a:ext uri="{FF2B5EF4-FFF2-40B4-BE49-F238E27FC236}">
                  <a16:creationId xmlns:a16="http://schemas.microsoft.com/office/drawing/2014/main" id="{33A9AC13-30A3-428D-AECB-C92EB225DE5A}"/>
                </a:ext>
              </a:extLst>
            </p:cNvPr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9DF3E36-2313-484A-AB70-A22A25518D0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910" y="612989"/>
              <a:ext cx="325366" cy="325366"/>
            </a:xfrm>
            <a:prstGeom prst="rect">
              <a:avLst/>
            </a:prstGeom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67714E-9AE7-4508-9B1F-FAF664893BB1}"/>
              </a:ext>
            </a:extLst>
          </p:cNvPr>
          <p:cNvCxnSpPr/>
          <p:nvPr/>
        </p:nvCxnSpPr>
        <p:spPr>
          <a:xfrm>
            <a:off x="3115408" y="4458925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8590172-C78E-4F29-8199-AA9ADAFF9872}"/>
              </a:ext>
            </a:extLst>
          </p:cNvPr>
          <p:cNvCxnSpPr/>
          <p:nvPr/>
        </p:nvCxnSpPr>
        <p:spPr>
          <a:xfrm>
            <a:off x="3115408" y="3603361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8B82D4-E2F2-404B-B6CA-AC1A750A5473}"/>
              </a:ext>
            </a:extLst>
          </p:cNvPr>
          <p:cNvSpPr/>
          <p:nvPr/>
        </p:nvSpPr>
        <p:spPr>
          <a:xfrm>
            <a:off x="3143372" y="2311420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분배가 집합 내에서 거의 동일하다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1C279B-1006-4E0F-BE25-07156F816292}"/>
              </a:ext>
            </a:extLst>
          </p:cNvPr>
          <p:cNvSpPr/>
          <p:nvPr/>
        </p:nvSpPr>
        <p:spPr>
          <a:xfrm>
            <a:off x="3143372" y="3088841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얼마나 자주 사용되는 광고가 있는가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FB8018-5ECF-414B-9FAC-CC6DD405B319}"/>
              </a:ext>
            </a:extLst>
          </p:cNvPr>
          <p:cNvSpPr/>
          <p:nvPr/>
        </p:nvSpPr>
        <p:spPr>
          <a:xfrm>
            <a:off x="3155648" y="3952638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얼마나 많은 광고가 희귀한가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?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4554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5519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E604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실험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광고 카운트의 분포 및 일치 확인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10723593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1148" y="612989"/>
              <a:ext cx="325366" cy="325366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C8E53F-04DC-4247-B6C6-21D8EBD049F0}"/>
              </a:ext>
            </a:extLst>
          </p:cNvPr>
          <p:cNvGrpSpPr/>
          <p:nvPr/>
        </p:nvGrpSpPr>
        <p:grpSpPr>
          <a:xfrm>
            <a:off x="894374" y="1445850"/>
            <a:ext cx="1778544" cy="498437"/>
            <a:chOff x="1131974" y="1103879"/>
            <a:chExt cx="1778544" cy="498437"/>
          </a:xfrm>
        </p:grpSpPr>
        <p:sp>
          <p:nvSpPr>
            <p:cNvPr id="15" name="평행 사변형 14"/>
            <p:cNvSpPr/>
            <p:nvPr/>
          </p:nvSpPr>
          <p:spPr>
            <a:xfrm>
              <a:off x="1131974" y="1103879"/>
              <a:ext cx="1778544" cy="498437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5650" y="1204709"/>
              <a:ext cx="1378904" cy="3785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광고 분포</a:t>
              </a:r>
            </a:p>
          </p:txBody>
        </p:sp>
      </p:grpSp>
      <p:pic>
        <p:nvPicPr>
          <p:cNvPr id="3073" name="_x373490832" descr="EMB000035cc4621">
            <a:extLst>
              <a:ext uri="{FF2B5EF4-FFF2-40B4-BE49-F238E27FC236}">
                <a16:creationId xmlns:a16="http://schemas.microsoft.com/office/drawing/2014/main" id="{D967125B-10B7-4D45-A7B6-D021970A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8" y="2130306"/>
            <a:ext cx="6627813" cy="343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373491872" descr="EMB000035cc4624">
            <a:extLst>
              <a:ext uri="{FF2B5EF4-FFF2-40B4-BE49-F238E27FC236}">
                <a16:creationId xmlns:a16="http://schemas.microsoft.com/office/drawing/2014/main" id="{7B61650F-EBD6-4EFA-9021-16A413F4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89" y="2716894"/>
            <a:ext cx="4083050" cy="25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C0BB0B-8892-416F-85CB-B6F534BF8C14}"/>
              </a:ext>
            </a:extLst>
          </p:cNvPr>
          <p:cNvGrpSpPr/>
          <p:nvPr/>
        </p:nvGrpSpPr>
        <p:grpSpPr>
          <a:xfrm>
            <a:off x="7516088" y="2242343"/>
            <a:ext cx="2643111" cy="474551"/>
            <a:chOff x="1315650" y="1127765"/>
            <a:chExt cx="1378905" cy="474551"/>
          </a:xfrm>
        </p:grpSpPr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446A0833-2F22-4686-ABB0-E9B76E9104E4}"/>
                </a:ext>
              </a:extLst>
            </p:cNvPr>
            <p:cNvSpPr/>
            <p:nvPr/>
          </p:nvSpPr>
          <p:spPr>
            <a:xfrm>
              <a:off x="1315650" y="1227173"/>
              <a:ext cx="1378905" cy="375143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C7E35A-131C-4227-A803-3E7B4879D0A1}"/>
                </a:ext>
              </a:extLst>
            </p:cNvPr>
            <p:cNvSpPr txBox="1"/>
            <p:nvPr/>
          </p:nvSpPr>
          <p:spPr>
            <a:xfrm>
              <a:off x="1315650" y="1127765"/>
              <a:ext cx="1378904" cy="45550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트레이닝 테스트 광고의 비율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851693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5519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E604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실험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광고 카운트의 분포 및 일치 확인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190749" y="1625359"/>
            <a:ext cx="8642381" cy="41739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3155648" y="2814790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323027" y="1733268"/>
            <a:ext cx="8377826" cy="3945987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C7C0FA-81AA-45C7-AB58-038B27ACEEA0}"/>
              </a:ext>
            </a:extLst>
          </p:cNvPr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22" name="모서리가 둥근 직사각형 79">
              <a:extLst>
                <a:ext uri="{FF2B5EF4-FFF2-40B4-BE49-F238E27FC236}">
                  <a16:creationId xmlns:a16="http://schemas.microsoft.com/office/drawing/2014/main" id="{C3D93E88-1574-4CB0-8200-7E4492F11228}"/>
                </a:ext>
              </a:extLst>
            </p:cNvPr>
            <p:cNvSpPr/>
            <p:nvPr/>
          </p:nvSpPr>
          <p:spPr>
            <a:xfrm>
              <a:off x="1109030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80">
              <a:extLst>
                <a:ext uri="{FF2B5EF4-FFF2-40B4-BE49-F238E27FC236}">
                  <a16:creationId xmlns:a16="http://schemas.microsoft.com/office/drawing/2014/main" id="{53514734-20E8-4D28-9176-E0494D4B97F0}"/>
                </a:ext>
              </a:extLst>
            </p:cNvPr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81">
              <a:extLst>
                <a:ext uri="{FF2B5EF4-FFF2-40B4-BE49-F238E27FC236}">
                  <a16:creationId xmlns:a16="http://schemas.microsoft.com/office/drawing/2014/main" id="{33A9AC13-30A3-428D-AECB-C92EB225DE5A}"/>
                </a:ext>
              </a:extLst>
            </p:cNvPr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9DF3E36-2313-484A-AB70-A22A25518D0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910" y="612989"/>
              <a:ext cx="325366" cy="325366"/>
            </a:xfrm>
            <a:prstGeom prst="rect">
              <a:avLst/>
            </a:prstGeom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67714E-9AE7-4508-9B1F-FAF664893BB1}"/>
              </a:ext>
            </a:extLst>
          </p:cNvPr>
          <p:cNvCxnSpPr/>
          <p:nvPr/>
        </p:nvCxnSpPr>
        <p:spPr>
          <a:xfrm>
            <a:off x="3127683" y="4620610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8590172-C78E-4F29-8199-AA9ADAFF9872}"/>
              </a:ext>
            </a:extLst>
          </p:cNvPr>
          <p:cNvCxnSpPr/>
          <p:nvPr/>
        </p:nvCxnSpPr>
        <p:spPr>
          <a:xfrm>
            <a:off x="3127684" y="3974609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8B82D4-E2F2-404B-B6CA-AC1A750A5473}"/>
              </a:ext>
            </a:extLst>
          </p:cNvPr>
          <p:cNvSpPr/>
          <p:nvPr/>
        </p:nvSpPr>
        <p:spPr>
          <a:xfrm>
            <a:off x="3143372" y="2311420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엄청난 수의 광고가 단지 몇 번 나타난다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1C279B-1006-4E0F-BE25-07156F816292}"/>
              </a:ext>
            </a:extLst>
          </p:cNvPr>
          <p:cNvSpPr/>
          <p:nvPr/>
        </p:nvSpPr>
        <p:spPr>
          <a:xfrm>
            <a:off x="3155648" y="3460089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특정 광고의 과거 데이터 뿐만 아니라 다른 광고에 연결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FB8018-5ECF-414B-9FAC-CC6DD405B319}"/>
              </a:ext>
            </a:extLst>
          </p:cNvPr>
          <p:cNvSpPr/>
          <p:nvPr/>
        </p:nvSpPr>
        <p:spPr>
          <a:xfrm>
            <a:off x="3155648" y="4114899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하여 광고를 클릭할지 여부를 예측할 수 있어야 한다</a:t>
            </a:r>
            <a:r>
              <a:rPr lang="en-US" altLang="ko-KR" sz="24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671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E604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실험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이벤트 파일의 조사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10723593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1148" y="612989"/>
              <a:ext cx="325366" cy="325366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C8E53F-04DC-4247-B6C6-21D8EBD049F0}"/>
              </a:ext>
            </a:extLst>
          </p:cNvPr>
          <p:cNvGrpSpPr/>
          <p:nvPr/>
        </p:nvGrpSpPr>
        <p:grpSpPr>
          <a:xfrm>
            <a:off x="894374" y="1577613"/>
            <a:ext cx="1956161" cy="367812"/>
            <a:chOff x="1268076" y="1252413"/>
            <a:chExt cx="1450265" cy="330861"/>
          </a:xfrm>
        </p:grpSpPr>
        <p:sp>
          <p:nvSpPr>
            <p:cNvPr id="15" name="평행 사변형 14"/>
            <p:cNvSpPr/>
            <p:nvPr/>
          </p:nvSpPr>
          <p:spPr>
            <a:xfrm>
              <a:off x="1268076" y="1252413"/>
              <a:ext cx="1189621" cy="330861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39437" y="1252414"/>
              <a:ext cx="1378904" cy="33086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이벤트 파일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C0BB0B-8892-416F-85CB-B6F534BF8C14}"/>
              </a:ext>
            </a:extLst>
          </p:cNvPr>
          <p:cNvGrpSpPr/>
          <p:nvPr/>
        </p:nvGrpSpPr>
        <p:grpSpPr>
          <a:xfrm>
            <a:off x="6096000" y="2629440"/>
            <a:ext cx="2643111" cy="375143"/>
            <a:chOff x="1315650" y="1227173"/>
            <a:chExt cx="1378905" cy="375143"/>
          </a:xfrm>
        </p:grpSpPr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446A0833-2F22-4686-ABB0-E9B76E9104E4}"/>
                </a:ext>
              </a:extLst>
            </p:cNvPr>
            <p:cNvSpPr/>
            <p:nvPr/>
          </p:nvSpPr>
          <p:spPr>
            <a:xfrm>
              <a:off x="1315650" y="1227173"/>
              <a:ext cx="1378905" cy="375143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C7E35A-131C-4227-A803-3E7B4879D0A1}"/>
                </a:ext>
              </a:extLst>
            </p:cNvPr>
            <p:cNvSpPr txBox="1"/>
            <p:nvPr/>
          </p:nvSpPr>
          <p:spPr>
            <a:xfrm>
              <a:off x="1315650" y="1300120"/>
              <a:ext cx="1378904" cy="2831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사용자가 집합에 나타난 횟수</a:t>
              </a:r>
            </a:p>
          </p:txBody>
        </p:sp>
      </p:grpSp>
      <p:pic>
        <p:nvPicPr>
          <p:cNvPr id="4097" name="_x373489632" descr="EMB000035cc462f">
            <a:extLst>
              <a:ext uri="{FF2B5EF4-FFF2-40B4-BE49-F238E27FC236}">
                <a16:creationId xmlns:a16="http://schemas.microsoft.com/office/drawing/2014/main" id="{462C3797-3100-4E58-ACAB-0CA6AF29C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74" y="2132856"/>
            <a:ext cx="4105431" cy="171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ABC2EB59-6BBD-480B-9C3E-643F51235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374" y="42429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373490192" descr="EMB000035cc4632">
            <a:extLst>
              <a:ext uri="{FF2B5EF4-FFF2-40B4-BE49-F238E27FC236}">
                <a16:creationId xmlns:a16="http://schemas.microsoft.com/office/drawing/2014/main" id="{96D1E9DE-48AD-455B-8D30-454E651B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74" y="4700187"/>
            <a:ext cx="34671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FDF08F-4574-4BCA-B877-E64215A08AAA}"/>
              </a:ext>
            </a:extLst>
          </p:cNvPr>
          <p:cNvGrpSpPr/>
          <p:nvPr/>
        </p:nvGrpSpPr>
        <p:grpSpPr>
          <a:xfrm>
            <a:off x="894374" y="4148818"/>
            <a:ext cx="1956161" cy="367812"/>
            <a:chOff x="1268076" y="1252413"/>
            <a:chExt cx="1450265" cy="330861"/>
          </a:xfrm>
        </p:grpSpPr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C10BA8B8-51E9-42EF-86BC-425A3391604A}"/>
                </a:ext>
              </a:extLst>
            </p:cNvPr>
            <p:cNvSpPr/>
            <p:nvPr/>
          </p:nvSpPr>
          <p:spPr>
            <a:xfrm>
              <a:off x="1268076" y="1252413"/>
              <a:ext cx="1189621" cy="330861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9795BB-86DD-4259-9920-BE9E50F0BEFB}"/>
                </a:ext>
              </a:extLst>
            </p:cNvPr>
            <p:cNvSpPr txBox="1"/>
            <p:nvPr/>
          </p:nvSpPr>
          <p:spPr>
            <a:xfrm>
              <a:off x="1339437" y="1285653"/>
              <a:ext cx="1378904" cy="2976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UUID </a:t>
              </a:r>
              <a:r>
                <a:rPr lang="ko-KR" altLang="en-US" sz="2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</a:t>
              </a:r>
            </a:p>
          </p:txBody>
        </p:sp>
      </p:grpSp>
      <p:pic>
        <p:nvPicPr>
          <p:cNvPr id="4101" name="_x373491392" descr="EMB000035cc4635">
            <a:extLst>
              <a:ext uri="{FF2B5EF4-FFF2-40B4-BE49-F238E27FC236}">
                <a16:creationId xmlns:a16="http://schemas.microsoft.com/office/drawing/2014/main" id="{37F62E9C-2749-4A3D-8DB5-E3D0F633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578" y="3276547"/>
            <a:ext cx="5242545" cy="19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783760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E604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실험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이벤트 파일의 조사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190749" y="1625359"/>
            <a:ext cx="8642381" cy="41739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3155648" y="2814790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323027" y="1733268"/>
            <a:ext cx="8377826" cy="3945987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C7C0FA-81AA-45C7-AB58-038B27ACEEA0}"/>
              </a:ext>
            </a:extLst>
          </p:cNvPr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22" name="모서리가 둥근 직사각형 79">
              <a:extLst>
                <a:ext uri="{FF2B5EF4-FFF2-40B4-BE49-F238E27FC236}">
                  <a16:creationId xmlns:a16="http://schemas.microsoft.com/office/drawing/2014/main" id="{C3D93E88-1574-4CB0-8200-7E4492F11228}"/>
                </a:ext>
              </a:extLst>
            </p:cNvPr>
            <p:cNvSpPr/>
            <p:nvPr/>
          </p:nvSpPr>
          <p:spPr>
            <a:xfrm>
              <a:off x="1109030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80">
              <a:extLst>
                <a:ext uri="{FF2B5EF4-FFF2-40B4-BE49-F238E27FC236}">
                  <a16:creationId xmlns:a16="http://schemas.microsoft.com/office/drawing/2014/main" id="{53514734-20E8-4D28-9176-E0494D4B97F0}"/>
                </a:ext>
              </a:extLst>
            </p:cNvPr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81">
              <a:extLst>
                <a:ext uri="{FF2B5EF4-FFF2-40B4-BE49-F238E27FC236}">
                  <a16:creationId xmlns:a16="http://schemas.microsoft.com/office/drawing/2014/main" id="{33A9AC13-30A3-428D-AECB-C92EB225DE5A}"/>
                </a:ext>
              </a:extLst>
            </p:cNvPr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9DF3E36-2313-484A-AB70-A22A25518D0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910" y="612989"/>
              <a:ext cx="325366" cy="325366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8B82D4-E2F2-404B-B6CA-AC1A750A5473}"/>
              </a:ext>
            </a:extLst>
          </p:cNvPr>
          <p:cNvSpPr/>
          <p:nvPr/>
        </p:nvSpPr>
        <p:spPr>
          <a:xfrm>
            <a:off x="3143372" y="2311420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사용자의 약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88%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 독창적인 것을 확인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5105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E604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실험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카테고리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(Outbrain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분류 알고리즘 사용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10723593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1148" y="612989"/>
              <a:ext cx="325366" cy="325366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73E05F1-5814-4B1D-BB41-10868ADC7B8C}"/>
              </a:ext>
            </a:extLst>
          </p:cNvPr>
          <p:cNvGrpSpPr/>
          <p:nvPr/>
        </p:nvGrpSpPr>
        <p:grpSpPr>
          <a:xfrm>
            <a:off x="6096000" y="2137990"/>
            <a:ext cx="2736000" cy="321988"/>
            <a:chOff x="1033786" y="1571879"/>
            <a:chExt cx="1778544" cy="498437"/>
          </a:xfrm>
        </p:grpSpPr>
        <p:sp>
          <p:nvSpPr>
            <p:cNvPr id="40" name="평행 사변형 39">
              <a:extLst>
                <a:ext uri="{FF2B5EF4-FFF2-40B4-BE49-F238E27FC236}">
                  <a16:creationId xmlns:a16="http://schemas.microsoft.com/office/drawing/2014/main" id="{B2D2931F-2E5B-45AD-81F9-53214E42469C}"/>
                </a:ext>
              </a:extLst>
            </p:cNvPr>
            <p:cNvSpPr/>
            <p:nvPr/>
          </p:nvSpPr>
          <p:spPr>
            <a:xfrm>
              <a:off x="1033786" y="1571879"/>
              <a:ext cx="1778544" cy="498437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9DC0D3-6809-4F84-9EC0-C554D344DEB1}"/>
                </a:ext>
              </a:extLst>
            </p:cNvPr>
            <p:cNvSpPr txBox="1"/>
            <p:nvPr/>
          </p:nvSpPr>
          <p:spPr>
            <a:xfrm>
              <a:off x="1165760" y="1668917"/>
              <a:ext cx="1514598" cy="4013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ko-KR" sz="14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n</a:t>
              </a:r>
              <a:r>
                <a:rPr lang="ko-KR" altLang="en-US" sz="14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번 이상 나타나는 주제의 수</a:t>
              </a:r>
            </a:p>
          </p:txBody>
        </p:sp>
      </p:grpSp>
      <p:pic>
        <p:nvPicPr>
          <p:cNvPr id="5121" name="_x373490032" descr="EMB000035cc463a">
            <a:extLst>
              <a:ext uri="{FF2B5EF4-FFF2-40B4-BE49-F238E27FC236}">
                <a16:creationId xmlns:a16="http://schemas.microsoft.com/office/drawing/2014/main" id="{F3F23DA1-79A0-420E-9DE0-456E30A5C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86" y="1850805"/>
            <a:ext cx="4508769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EBC470-7B5E-4FFD-8C44-A1735AEDCD4A}"/>
              </a:ext>
            </a:extLst>
          </p:cNvPr>
          <p:cNvGrpSpPr/>
          <p:nvPr/>
        </p:nvGrpSpPr>
        <p:grpSpPr>
          <a:xfrm>
            <a:off x="809486" y="1281439"/>
            <a:ext cx="2891314" cy="461665"/>
            <a:chOff x="1099773" y="1621179"/>
            <a:chExt cx="1778544" cy="498437"/>
          </a:xfrm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400EAF3F-D461-4592-A8BA-CD52F91EE2D2}"/>
                </a:ext>
              </a:extLst>
            </p:cNvPr>
            <p:cNvSpPr/>
            <p:nvPr/>
          </p:nvSpPr>
          <p:spPr>
            <a:xfrm>
              <a:off x="1099773" y="1621179"/>
              <a:ext cx="1778544" cy="498437"/>
            </a:xfrm>
            <a:prstGeom prst="parallelogram">
              <a:avLst/>
            </a:prstGeom>
            <a:solidFill>
              <a:srgbClr val="C53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00CA9B-B4E1-4576-9060-2C32AC1C225A}"/>
                </a:ext>
              </a:extLst>
            </p:cNvPr>
            <p:cNvSpPr txBox="1"/>
            <p:nvPr/>
          </p:nvSpPr>
          <p:spPr>
            <a:xfrm>
              <a:off x="1165760" y="1764609"/>
              <a:ext cx="1646570" cy="30570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속성</a:t>
              </a:r>
              <a:r>
                <a: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, </a:t>
              </a:r>
              <a:r>
                <a:rPr lang="ko-KR" altLang="en-US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가장 상위 부분의 데이터</a:t>
              </a:r>
            </a:p>
          </p:txBody>
        </p:sp>
      </p:grpSp>
      <p:pic>
        <p:nvPicPr>
          <p:cNvPr id="5123" name="_x373490432" descr="EMB000035cc463d">
            <a:extLst>
              <a:ext uri="{FF2B5EF4-FFF2-40B4-BE49-F238E27FC236}">
                <a16:creationId xmlns:a16="http://schemas.microsoft.com/office/drawing/2014/main" id="{83D66A9F-3F1F-4F3A-A89D-1552DB33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76242"/>
            <a:ext cx="3578225" cy="1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_x373491312" descr="EMB000035cc4640">
            <a:extLst>
              <a:ext uri="{FF2B5EF4-FFF2-40B4-BE49-F238E27FC236}">
                <a16:creationId xmlns:a16="http://schemas.microsoft.com/office/drawing/2014/main" id="{3A12B44E-5716-47B1-9FE1-51D9CC8F2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353" y="3981600"/>
            <a:ext cx="6610060" cy="28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512712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결과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1" name="그림 30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380580" y="1516963"/>
            <a:ext cx="5903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6405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결론</a:t>
            </a:r>
            <a:r>
              <a:rPr lang="en-US" altLang="ko-KR" sz="3200" dirty="0">
                <a:solidFill>
                  <a:srgbClr val="C6405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: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338218" y="1661537"/>
            <a:ext cx="2878178" cy="4720214"/>
            <a:chOff x="8543478" y="2209614"/>
            <a:chExt cx="2520280" cy="4133261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1" t="669" r="21559" b="-669"/>
            <a:stretch/>
          </p:blipFill>
          <p:spPr>
            <a:xfrm>
              <a:off x="8543478" y="2209614"/>
              <a:ext cx="2520280" cy="4133261"/>
            </a:xfrm>
            <a:prstGeom prst="rect">
              <a:avLst/>
            </a:prstGeom>
          </p:spPr>
        </p:pic>
        <p:sp>
          <p:nvSpPr>
            <p:cNvPr id="39" name="모서리가 둥근 직사각형 38"/>
            <p:cNvSpPr/>
            <p:nvPr/>
          </p:nvSpPr>
          <p:spPr>
            <a:xfrm rot="5400000">
              <a:off x="8429307" y="3314829"/>
              <a:ext cx="2804109" cy="1744712"/>
            </a:xfrm>
            <a:prstGeom prst="roundRect">
              <a:avLst>
                <a:gd name="adj" fmla="val 1428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378998" y="4257491"/>
            <a:ext cx="4096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12700">
                  <a:noFill/>
                  <a:prstDash val="solid"/>
                </a:ln>
                <a:solidFill>
                  <a:srgbClr val="C6405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부족한 점 </a:t>
            </a:r>
            <a:r>
              <a:rPr lang="en-US" altLang="ko-KR" sz="2000" dirty="0">
                <a:ln w="12700">
                  <a:noFill/>
                  <a:prstDash val="solid"/>
                </a:ln>
                <a:solidFill>
                  <a:srgbClr val="C64056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C64056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380579" y="2721361"/>
            <a:ext cx="6473203" cy="1037879"/>
            <a:chOff x="1793920" y="2615113"/>
            <a:chExt cx="6728842" cy="1068196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1793920" y="2615113"/>
              <a:ext cx="672884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1793920" y="3149211"/>
              <a:ext cx="672884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793920" y="3683309"/>
              <a:ext cx="672884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A86E7D-55AD-4A7F-99E5-64FEF6314E3E}"/>
              </a:ext>
            </a:extLst>
          </p:cNvPr>
          <p:cNvSpPr/>
          <p:nvPr/>
        </p:nvSpPr>
        <p:spPr>
          <a:xfrm>
            <a:off x="4380579" y="2291977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엄청난 수의 광고가 단지 몇 번 나타난다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90AE62-F429-4E08-A5F9-C3AB06CF81CE}"/>
              </a:ext>
            </a:extLst>
          </p:cNvPr>
          <p:cNvSpPr/>
          <p:nvPr/>
        </p:nvSpPr>
        <p:spPr>
          <a:xfrm>
            <a:off x="4380579" y="2845372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다른 광고에 연결하여 클릭할지 예측할 수 있어야 한다</a:t>
            </a:r>
            <a:r>
              <a:rPr lang="en-US" altLang="ko-KR" sz="24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AD8F50-57CD-441D-AF0C-6421B1982840}"/>
              </a:ext>
            </a:extLst>
          </p:cNvPr>
          <p:cNvSpPr/>
          <p:nvPr/>
        </p:nvSpPr>
        <p:spPr>
          <a:xfrm>
            <a:off x="4378998" y="3350927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사용자의 약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88%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가 독창적이다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0905B6-F8EE-4BFE-9BD3-9BAB0A5C0169}"/>
              </a:ext>
            </a:extLst>
          </p:cNvPr>
          <p:cNvSpPr/>
          <p:nvPr/>
        </p:nvSpPr>
        <p:spPr>
          <a:xfrm>
            <a:off x="4381608" y="4657601"/>
            <a:ext cx="7001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알고리즘의 개선이 되지 않았다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8661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D923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결과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0355716" y="612989"/>
            <a:ext cx="1417511" cy="325366"/>
            <a:chOff x="10355716" y="612989"/>
            <a:chExt cx="1417511" cy="325366"/>
          </a:xfrm>
        </p:grpSpPr>
        <p:grpSp>
          <p:nvGrpSpPr>
            <p:cNvPr id="16" name="그룹 15"/>
            <p:cNvGrpSpPr/>
            <p:nvPr/>
          </p:nvGrpSpPr>
          <p:grpSpPr>
            <a:xfrm>
              <a:off x="10355716" y="631672"/>
              <a:ext cx="655877" cy="288000"/>
              <a:chOff x="10355716" y="631672"/>
              <a:chExt cx="655877" cy="288000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10723593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10355716" y="631672"/>
                <a:ext cx="288000" cy="288000"/>
              </a:xfrm>
              <a:prstGeom prst="roundRect">
                <a:avLst>
                  <a:gd name="adj" fmla="val 27281"/>
                </a:avLst>
              </a:prstGeom>
              <a:noFill/>
              <a:ln w="31750">
                <a:gradFill flip="none" rotWithShape="1">
                  <a:gsLst>
                    <a:gs pos="0">
                      <a:srgbClr val="7224C2"/>
                    </a:gs>
                    <a:gs pos="19000">
                      <a:srgbClr val="931FA2"/>
                    </a:gs>
                    <a:gs pos="37000">
                      <a:srgbClr val="B01B87"/>
                    </a:gs>
                    <a:gs pos="100000">
                      <a:srgbClr val="DD923F"/>
                    </a:gs>
                    <a:gs pos="75177">
                      <a:srgbClr val="C64056"/>
                    </a:gs>
                    <a:gs pos="56000">
                      <a:srgbClr val="C53261"/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1" name="그림 30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7861" y="612989"/>
              <a:ext cx="325366" cy="325366"/>
            </a:xfrm>
            <a:prstGeom prst="rect">
              <a:avLst/>
            </a:prstGeom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11092688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35423" y="5821396"/>
            <a:ext cx="40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i="1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i="1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약 </a:t>
            </a:r>
            <a:r>
              <a:rPr lang="en-US" altLang="ko-KR" i="1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9</a:t>
            </a:r>
            <a:r>
              <a:rPr lang="ko-KR" altLang="en-US" i="1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번의 첨삭 과정</a:t>
            </a:r>
          </a:p>
        </p:txBody>
      </p:sp>
      <p:sp>
        <p:nvSpPr>
          <p:cNvPr id="48" name="TextBox 47"/>
          <p:cNvSpPr txBox="1"/>
          <p:nvPr/>
        </p:nvSpPr>
        <p:spPr>
          <a:xfrm flipH="1">
            <a:off x="1635423" y="1335987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▶  프로젝트</a:t>
            </a:r>
            <a:r>
              <a:rPr lang="en-US" altLang="ko-KR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635423" y="1983024"/>
            <a:ext cx="4111862" cy="400110"/>
          </a:xfrm>
          <a:prstGeom prst="rect">
            <a:avLst/>
          </a:prstGeom>
          <a:solidFill>
            <a:srgbClr val="C64056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25</a:t>
            </a:r>
            <a:r>
              <a:rPr lang="ko-KR" altLang="en-US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번의 </a:t>
            </a:r>
            <a:r>
              <a:rPr lang="en-US" altLang="ko-KR" sz="2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commits</a:t>
            </a:r>
            <a:endParaRPr lang="ko-KR" altLang="en-US" sz="2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407260" y="1983024"/>
            <a:ext cx="4111862" cy="369332"/>
          </a:xfrm>
          <a:prstGeom prst="rect">
            <a:avLst/>
          </a:prstGeom>
          <a:solidFill>
            <a:srgbClr val="C64056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Kaggle Kernel</a:t>
            </a:r>
            <a:endParaRPr lang="ko-KR" altLang="en-US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963089" y="3808396"/>
            <a:ext cx="1275361" cy="54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10%</a:t>
            </a:r>
            <a:endParaRPr lang="ko-KR" altLang="en-US" sz="2400" dirty="0" err="1">
              <a:ln w="12700">
                <a:noFill/>
                <a:prstDash val="solid"/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0E8648B-E89F-47C7-BE71-CB1EEC2F9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24" y="2542953"/>
            <a:ext cx="4111861" cy="2979059"/>
          </a:xfrm>
          <a:prstGeom prst="rect">
            <a:avLst/>
          </a:prstGeom>
        </p:spPr>
      </p:pic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7DC37A3-06D9-45B2-B9B3-BBA76DAEB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53" y="2542952"/>
            <a:ext cx="4157123" cy="29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3067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2325189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8" y="3608625"/>
            <a:ext cx="1205846" cy="12058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233258" y="975311"/>
            <a:ext cx="9922909" cy="3269106"/>
            <a:chOff x="4122029" y="136302"/>
            <a:chExt cx="9922909" cy="3269106"/>
          </a:xfrm>
        </p:grpSpPr>
        <p:sp>
          <p:nvSpPr>
            <p:cNvPr id="5" name="TextBox 4"/>
            <p:cNvSpPr txBox="1"/>
            <p:nvPr/>
          </p:nvSpPr>
          <p:spPr>
            <a:xfrm>
              <a:off x="4122029" y="2882188"/>
              <a:ext cx="99229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B01B87"/>
                  </a:solidFill>
                  <a:latin typeface="Impact" panose="020B0806030902050204" pitchFamily="34" charset="0"/>
                </a:rPr>
                <a:t>Can you predict which recommended content each user will click</a:t>
              </a:r>
              <a:r>
                <a:rPr lang="en-US" altLang="ko-KR" sz="2400" dirty="0">
                  <a:solidFill>
                    <a:srgbClr val="B01B87"/>
                  </a:solidFill>
                  <a:latin typeface="Impact" panose="020B0806030902050204" pitchFamily="34" charset="0"/>
                </a:rPr>
                <a:t>?</a:t>
              </a:r>
              <a:endParaRPr lang="ko-KR" altLang="en-US" sz="2400" dirty="0">
                <a:solidFill>
                  <a:srgbClr val="B01B8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77803" y="136302"/>
              <a:ext cx="64139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Tmon몬소리 Black" panose="02000A03000000000000" pitchFamily="2" charset="-127"/>
                </a:rPr>
                <a:t>Thank You. Any Questions?</a:t>
              </a:r>
              <a:endParaRPr lang="ko-KR" altLang="en-US" sz="3600" dirty="0">
                <a:solidFill>
                  <a:schemeClr val="bg1"/>
                </a:solidFill>
                <a:latin typeface="Arial Rounded MT Bold" panose="020F0704030504030204" pitchFamily="34" charset="0"/>
                <a:ea typeface="Tmon몬소리 Black" panose="02000A03000000000000" pitchFamily="2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164470" y="5163564"/>
            <a:ext cx="5863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hlinkClick r:id="rId3"/>
              </a:rPr>
              <a:t>https://github.com/Hyeontaek-Lim/Opensource_SW_Project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997288" y="1668152"/>
            <a:ext cx="2197425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2C54D2-8B2E-492C-9366-F22D5C2FABB9}"/>
              </a:ext>
            </a:extLst>
          </p:cNvPr>
          <p:cNvSpPr/>
          <p:nvPr/>
        </p:nvSpPr>
        <p:spPr>
          <a:xfrm>
            <a:off x="3167185" y="5640425"/>
            <a:ext cx="58576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hlinkClick r:id="rId4"/>
              </a:rPr>
              <a:t>https://www.kaggle.com/hyuntaek/outbrain-click-prediction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01359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chemeClr val="accent1">
                <a:lumMod val="5000"/>
                <a:lumOff val="95000"/>
              </a:schemeClr>
            </a:gs>
            <a:gs pos="100000">
              <a:schemeClr val="bg1">
                <a:lumMod val="97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 rot="16200000">
            <a:off x="-1892431" y="1892431"/>
            <a:ext cx="6858000" cy="3073137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975881" y="130503"/>
            <a:ext cx="3358870" cy="6596994"/>
            <a:chOff x="946431" y="105835"/>
            <a:chExt cx="3358870" cy="6596994"/>
          </a:xfrm>
        </p:grpSpPr>
        <p:grpSp>
          <p:nvGrpSpPr>
            <p:cNvPr id="6" name="그룹 5"/>
            <p:cNvGrpSpPr/>
            <p:nvPr/>
          </p:nvGrpSpPr>
          <p:grpSpPr>
            <a:xfrm>
              <a:off x="946431" y="105835"/>
              <a:ext cx="3358870" cy="6596994"/>
              <a:chOff x="4404005" y="105834"/>
              <a:chExt cx="3383991" cy="6646333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4624387" y="981075"/>
                <a:ext cx="2943226" cy="4972050"/>
              </a:xfrm>
              <a:prstGeom prst="rect">
                <a:avLst/>
              </a:prstGeom>
              <a:gradFill flip="none" rotWithShape="1">
                <a:gsLst>
                  <a:gs pos="18000">
                    <a:srgbClr val="931FA2"/>
                  </a:gs>
                  <a:gs pos="0">
                    <a:srgbClr val="7224C2"/>
                  </a:gs>
                  <a:gs pos="36000">
                    <a:srgbClr val="B01B87"/>
                  </a:gs>
                  <a:gs pos="57000">
                    <a:srgbClr val="C53261"/>
                  </a:gs>
                  <a:gs pos="100000">
                    <a:srgbClr val="DD923F"/>
                  </a:gs>
                  <a:gs pos="80000">
                    <a:srgbClr val="C64552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36" t="968" r="6017" b="2096"/>
              <a:stretch/>
            </p:blipFill>
            <p:spPr>
              <a:xfrm>
                <a:off x="4404005" y="105834"/>
                <a:ext cx="3383991" cy="6646333"/>
              </a:xfrm>
              <a:prstGeom prst="rect">
                <a:avLst/>
              </a:prstGeom>
            </p:spPr>
          </p:pic>
        </p:grpSp>
        <p:sp>
          <p:nvSpPr>
            <p:cNvPr id="8" name="모서리가 둥근 직사각형 7"/>
            <p:cNvSpPr/>
            <p:nvPr/>
          </p:nvSpPr>
          <p:spPr>
            <a:xfrm>
              <a:off x="1425171" y="2449448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컴퓨터 공학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425171" y="2846003"/>
              <a:ext cx="2401390" cy="344031"/>
            </a:xfrm>
            <a:prstGeom prst="round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ko-KR" altLang="en-US" sz="1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지능 </a:t>
              </a:r>
              <a:r>
                <a:rPr lang="en-US" altLang="ko-KR" sz="1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IoT</a:t>
              </a:r>
              <a:endParaRPr lang="ko-KR" altLang="en-US" sz="1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475593" y="2481323"/>
              <a:ext cx="4315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전공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75592" y="2877877"/>
              <a:ext cx="15851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세부 전공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425170" y="3452994"/>
              <a:ext cx="2401390" cy="344031"/>
            </a:xfrm>
            <a:prstGeom prst="round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833281" y="3487537"/>
              <a:ext cx="15851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Login</a:t>
              </a:r>
              <a:endParaRPr lang="ko-KR" altLang="en-US" sz="11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86767" y="1535463"/>
            <a:ext cx="89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solidFill>
                  <a:schemeClr val="bg1"/>
                </a:solidFill>
                <a:latin typeface="Billabong" panose="04000506040000020003" pitchFamily="82" charset="0"/>
                <a:ea typeface="Tmon몬소리 Black" panose="02000A03000000000000" pitchFamily="2" charset="-127"/>
              </a:rPr>
              <a:t>index</a:t>
            </a:r>
            <a:endParaRPr lang="ko-KR" altLang="en-US" sz="3500" dirty="0">
              <a:solidFill>
                <a:schemeClr val="bg1"/>
              </a:solidFill>
              <a:latin typeface="Billabong" panose="04000506040000020003" pitchFamily="82" charset="0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4" y="2870671"/>
            <a:ext cx="461333" cy="461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56" y="5542441"/>
            <a:ext cx="496829" cy="49682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56" y="3765158"/>
            <a:ext cx="479081" cy="47908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4" y="4639684"/>
            <a:ext cx="461333" cy="46133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001160" y="2932061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필요성 및 기대효과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001160" y="3819985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제안 방법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001160" y="4707909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실험 및 결과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001160" y="5595833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Q &amp; A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01160" y="1601481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1073713" y="2375162"/>
            <a:ext cx="925712" cy="0"/>
          </a:xfrm>
          <a:prstGeom prst="line">
            <a:avLst/>
          </a:prstGeom>
          <a:ln w="158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079921" y="2375162"/>
            <a:ext cx="925712" cy="0"/>
          </a:xfrm>
          <a:prstGeom prst="line">
            <a:avLst/>
          </a:prstGeom>
          <a:ln w="158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312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424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필요성 및 기대효과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9A18F0-D19D-41AA-8CAA-0BFBDD21DC3F}"/>
              </a:ext>
            </a:extLst>
          </p:cNvPr>
          <p:cNvGrpSpPr/>
          <p:nvPr/>
        </p:nvGrpSpPr>
        <p:grpSpPr>
          <a:xfrm>
            <a:off x="10110592" y="4000623"/>
            <a:ext cx="2015023" cy="844830"/>
            <a:chOff x="1227743" y="5428143"/>
            <a:chExt cx="2015023" cy="844830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2016885" y="5688198"/>
              <a:ext cx="982766" cy="261408"/>
            </a:xfrm>
            <a:prstGeom prst="roundRect">
              <a:avLst/>
            </a:prstGeom>
            <a:solidFill>
              <a:srgbClr val="931F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766080" y="5688198"/>
              <a:ext cx="147668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게임 영상</a:t>
              </a:r>
              <a:r>
                <a: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’</a:t>
              </a:r>
            </a:p>
            <a:p>
              <a:pPr algn="ctr"/>
              <a:r>
                <a:rPr lang="ko-KR" altLang="en-US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관심 없는 게임</a:t>
              </a:r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.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cxnSp>
          <p:nvCxnSpPr>
            <p:cNvPr id="32" name="꺾인 연결선 31"/>
            <p:cNvCxnSpPr>
              <a:cxnSpLocks/>
            </p:cNvCxnSpPr>
            <p:nvPr/>
          </p:nvCxnSpPr>
          <p:spPr>
            <a:xfrm>
              <a:off x="1227743" y="5428143"/>
              <a:ext cx="546027" cy="366266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1"/>
              </a:solidFill>
              <a:prstDash val="sysDot"/>
              <a:headEnd w="lg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10337033" y="612989"/>
            <a:ext cx="1407986" cy="325366"/>
            <a:chOff x="10356895" y="577129"/>
            <a:chExt cx="1407986" cy="325366"/>
          </a:xfrm>
        </p:grpSpPr>
        <p:pic>
          <p:nvPicPr>
            <p:cNvPr id="47" name="그림 46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895" y="577129"/>
              <a:ext cx="325366" cy="325366"/>
            </a:xfrm>
            <a:prstGeom prst="rect">
              <a:avLst/>
            </a:prstGeom>
          </p:spPr>
        </p:pic>
        <p:sp>
          <p:nvSpPr>
            <p:cNvPr id="48" name="모서리가 둥근 직사각형 47"/>
            <p:cNvSpPr/>
            <p:nvPr/>
          </p:nvSpPr>
          <p:spPr>
            <a:xfrm>
              <a:off x="10743455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1110168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1476881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모서리가 둥근 직사각형 37"/>
          <p:cNvSpPr/>
          <p:nvPr/>
        </p:nvSpPr>
        <p:spPr>
          <a:xfrm>
            <a:off x="923156" y="6277309"/>
            <a:ext cx="1118721" cy="261408"/>
          </a:xfrm>
          <a:prstGeom prst="roundRect">
            <a:avLst/>
          </a:prstGeom>
          <a:solidFill>
            <a:srgbClr val="C5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2DF8135-EF7C-4036-B85E-D1D824B660D7}"/>
              </a:ext>
            </a:extLst>
          </p:cNvPr>
          <p:cNvGrpSpPr/>
          <p:nvPr/>
        </p:nvGrpSpPr>
        <p:grpSpPr>
          <a:xfrm>
            <a:off x="653756" y="991856"/>
            <a:ext cx="2653290" cy="4645761"/>
            <a:chOff x="8543478" y="2209614"/>
            <a:chExt cx="2520280" cy="4133261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440F5A1B-DBDC-4882-B992-746B51558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1" t="669" r="21559" b="-669"/>
            <a:stretch/>
          </p:blipFill>
          <p:spPr>
            <a:xfrm>
              <a:off x="8543478" y="2209614"/>
              <a:ext cx="2520280" cy="4133261"/>
            </a:xfrm>
            <a:prstGeom prst="rect">
              <a:avLst/>
            </a:prstGeom>
          </p:spPr>
        </p:pic>
        <p:sp>
          <p:nvSpPr>
            <p:cNvPr id="58" name="모서리가 둥근 직사각형 38">
              <a:extLst>
                <a:ext uri="{FF2B5EF4-FFF2-40B4-BE49-F238E27FC236}">
                  <a16:creationId xmlns:a16="http://schemas.microsoft.com/office/drawing/2014/main" id="{B0CC2953-7C50-4211-89B7-E6C7198F75D0}"/>
                </a:ext>
              </a:extLst>
            </p:cNvPr>
            <p:cNvSpPr/>
            <p:nvPr/>
          </p:nvSpPr>
          <p:spPr>
            <a:xfrm rot="5400000">
              <a:off x="8429307" y="3314829"/>
              <a:ext cx="2804109" cy="1744712"/>
            </a:xfrm>
            <a:prstGeom prst="roundRect">
              <a:avLst>
                <a:gd name="adj" fmla="val 1428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6057F1-919D-4C7D-B40D-DE298B879EA8}"/>
              </a:ext>
            </a:extLst>
          </p:cNvPr>
          <p:cNvGrpSpPr/>
          <p:nvPr/>
        </p:nvGrpSpPr>
        <p:grpSpPr>
          <a:xfrm>
            <a:off x="3138843" y="1516586"/>
            <a:ext cx="964421" cy="856495"/>
            <a:chOff x="8443622" y="2345500"/>
            <a:chExt cx="1907966" cy="856495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8936592" y="2373152"/>
              <a:ext cx="1399521" cy="261408"/>
            </a:xfrm>
            <a:prstGeom prst="roundRect">
              <a:avLst/>
            </a:prstGeom>
            <a:solidFill>
              <a:srgbClr val="DD92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772553" y="2345500"/>
              <a:ext cx="15790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‘ </a:t>
              </a:r>
              <a:r>
                <a:rPr lang="ko-KR" altLang="en-US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광고</a:t>
              </a:r>
              <a:r>
                <a: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’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cxnSp>
          <p:nvCxnSpPr>
            <p:cNvPr id="36" name="꺾인 연결선 35"/>
            <p:cNvCxnSpPr>
              <a:cxnSpLocks/>
            </p:cNvCxnSpPr>
            <p:nvPr/>
          </p:nvCxnSpPr>
          <p:spPr>
            <a:xfrm flipV="1">
              <a:off x="8443622" y="2654561"/>
              <a:ext cx="1234261" cy="547434"/>
            </a:xfrm>
            <a:prstGeom prst="bentConnector3">
              <a:avLst>
                <a:gd name="adj1" fmla="val 99312"/>
              </a:avLst>
            </a:prstGeom>
            <a:ln w="22225">
              <a:solidFill>
                <a:schemeClr val="tx1"/>
              </a:solidFill>
              <a:prstDash val="sysDot"/>
              <a:headEnd w="lg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612119" y="6246329"/>
            <a:ext cx="18003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‘ </a:t>
            </a:r>
            <a:r>
              <a:rPr lang="ko-KR" altLang="en-US" sz="1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상단 화면</a:t>
            </a:r>
            <a:r>
              <a:rPr lang="en-US" altLang="ko-KR" sz="1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’</a:t>
            </a:r>
          </a:p>
          <a:p>
            <a:pPr algn="ctr"/>
            <a:r>
              <a: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광고 및 관심 영상</a:t>
            </a:r>
            <a:endParaRPr lang="en-US" altLang="ko-KR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33" name="꺾인 연결선 32"/>
          <p:cNvCxnSpPr>
            <a:cxnSpLocks/>
          </p:cNvCxnSpPr>
          <p:nvPr/>
        </p:nvCxnSpPr>
        <p:spPr>
          <a:xfrm rot="5400000">
            <a:off x="1403688" y="5569551"/>
            <a:ext cx="726714" cy="523155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620FAC2-F1AD-460A-B6C6-CDC8B990CB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1" y="1618121"/>
            <a:ext cx="1844203" cy="3172415"/>
          </a:xfrm>
          <a:prstGeom prst="rect">
            <a:avLst/>
          </a:prstGeom>
        </p:spPr>
      </p:pic>
      <p:sp>
        <p:nvSpPr>
          <p:cNvPr id="40" name="모서리가 둥근 직사각형 39"/>
          <p:cNvSpPr/>
          <p:nvPr/>
        </p:nvSpPr>
        <p:spPr>
          <a:xfrm>
            <a:off x="8688122" y="6354352"/>
            <a:ext cx="1128291" cy="261408"/>
          </a:xfrm>
          <a:prstGeom prst="roundRect">
            <a:avLst/>
          </a:prstGeom>
          <a:solidFill>
            <a:srgbClr val="D57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741287" y="6342823"/>
            <a:ext cx="11031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하단 화면</a:t>
            </a:r>
            <a:r>
              <a:rPr lang="en-US" altLang="ko-KR" sz="1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’</a:t>
            </a:r>
          </a:p>
          <a:p>
            <a:pPr algn="ctr"/>
            <a:r>
              <a: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관심 영상</a:t>
            </a:r>
          </a:p>
        </p:txBody>
      </p:sp>
      <p:cxnSp>
        <p:nvCxnSpPr>
          <p:cNvPr id="35" name="꺾인 연결선 34"/>
          <p:cNvCxnSpPr>
            <a:cxnSpLocks/>
          </p:cNvCxnSpPr>
          <p:nvPr/>
        </p:nvCxnSpPr>
        <p:spPr>
          <a:xfrm rot="16200000" flipH="1">
            <a:off x="8707021" y="5712337"/>
            <a:ext cx="781520" cy="415305"/>
          </a:xfrm>
          <a:prstGeom prst="bentConnector3">
            <a:avLst>
              <a:gd name="adj1" fmla="val 50000"/>
            </a:avLst>
          </a:prstGeom>
          <a:ln w="22225">
            <a:solidFill>
              <a:schemeClr val="tx1"/>
            </a:solidFill>
            <a:prstDash val="sysDot"/>
            <a:headEnd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241C55-D45E-4620-94ED-2E589889222D}"/>
              </a:ext>
            </a:extLst>
          </p:cNvPr>
          <p:cNvGrpSpPr/>
          <p:nvPr/>
        </p:nvGrpSpPr>
        <p:grpSpPr>
          <a:xfrm>
            <a:off x="7498851" y="920377"/>
            <a:ext cx="2653290" cy="4645761"/>
            <a:chOff x="7457302" y="855058"/>
            <a:chExt cx="2653290" cy="464576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34FB500-1438-4523-8AA1-A317039CAFA4}"/>
                </a:ext>
              </a:extLst>
            </p:cNvPr>
            <p:cNvGrpSpPr/>
            <p:nvPr/>
          </p:nvGrpSpPr>
          <p:grpSpPr>
            <a:xfrm>
              <a:off x="7457302" y="855058"/>
              <a:ext cx="2653290" cy="4645761"/>
              <a:chOff x="8543478" y="2209614"/>
              <a:chExt cx="2520280" cy="4133261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B0BAC4DB-2698-43A7-9C5D-A5A91998E4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71" t="669" r="21559" b="-669"/>
              <a:stretch/>
            </p:blipFill>
            <p:spPr>
              <a:xfrm>
                <a:off x="8543478" y="2209614"/>
                <a:ext cx="2520280" cy="4133261"/>
              </a:xfrm>
              <a:prstGeom prst="rect">
                <a:avLst/>
              </a:prstGeom>
            </p:spPr>
          </p:pic>
          <p:sp>
            <p:nvSpPr>
              <p:cNvPr id="52" name="모서리가 둥근 직사각형 38">
                <a:extLst>
                  <a:ext uri="{FF2B5EF4-FFF2-40B4-BE49-F238E27FC236}">
                    <a16:creationId xmlns:a16="http://schemas.microsoft.com/office/drawing/2014/main" id="{8F90A48A-4906-4AF0-B59F-5316920E5860}"/>
                  </a:ext>
                </a:extLst>
              </p:cNvPr>
              <p:cNvSpPr/>
              <p:nvPr/>
            </p:nvSpPr>
            <p:spPr>
              <a:xfrm rot="5400000">
                <a:off x="8429307" y="3314829"/>
                <a:ext cx="2804109" cy="1744712"/>
              </a:xfrm>
              <a:prstGeom prst="roundRect">
                <a:avLst>
                  <a:gd name="adj" fmla="val 142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ko-KR" altLang="en-US" sz="2000" dirty="0">
                  <a:ln w="12700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청소년서체" panose="02020603020101020101" pitchFamily="18" charset="-127"/>
                  <a:ea typeface="청소년서체" panose="02020603020101020101" pitchFamily="18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561F066-4E05-4674-82BF-BE3EA2ADD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759" y="1479625"/>
              <a:ext cx="1836792" cy="3174112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FCC56F9-9266-4563-A979-216AE5793B1B}"/>
              </a:ext>
            </a:extLst>
          </p:cNvPr>
          <p:cNvGrpSpPr/>
          <p:nvPr/>
        </p:nvGrpSpPr>
        <p:grpSpPr>
          <a:xfrm>
            <a:off x="4979183" y="5436915"/>
            <a:ext cx="1103187" cy="1425169"/>
            <a:chOff x="6717357" y="5068750"/>
            <a:chExt cx="1103187" cy="142516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6739805" y="5934514"/>
              <a:ext cx="1080739" cy="261408"/>
            </a:xfrm>
            <a:prstGeom prst="roundRect">
              <a:avLst/>
            </a:prstGeom>
            <a:solidFill>
              <a:srgbClr val="C64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717357" y="5909144"/>
              <a:ext cx="110318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‘</a:t>
              </a:r>
              <a:r>
                <a:rPr lang="ko-KR" altLang="en-US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중간 화면</a:t>
              </a:r>
              <a:r>
                <a: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’</a:t>
              </a:r>
            </a:p>
            <a:p>
              <a:pPr algn="ctr"/>
              <a:r>
                <a:rPr lang="ko-KR" altLang="en-US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관심 영상</a:t>
              </a:r>
            </a:p>
          </p:txBody>
        </p:sp>
        <p:cxnSp>
          <p:nvCxnSpPr>
            <p:cNvPr id="34" name="직선 화살표 연결선 33"/>
            <p:cNvCxnSpPr>
              <a:cxnSpLocks/>
            </p:cNvCxnSpPr>
            <p:nvPr/>
          </p:nvCxnSpPr>
          <p:spPr>
            <a:xfrm flipH="1">
              <a:off x="7275416" y="5068750"/>
              <a:ext cx="1" cy="726715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ot"/>
              <a:headEnd w="lg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CB9841-19CD-4DD8-81BC-1FECB47EBD43}"/>
              </a:ext>
            </a:extLst>
          </p:cNvPr>
          <p:cNvGrpSpPr/>
          <p:nvPr/>
        </p:nvGrpSpPr>
        <p:grpSpPr>
          <a:xfrm>
            <a:off x="4210642" y="920377"/>
            <a:ext cx="2653200" cy="4645761"/>
            <a:chOff x="4133606" y="919672"/>
            <a:chExt cx="2653200" cy="46457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24D1E5E3-2E12-4226-B377-9C5103482C86}"/>
                </a:ext>
              </a:extLst>
            </p:cNvPr>
            <p:cNvGrpSpPr/>
            <p:nvPr/>
          </p:nvGrpSpPr>
          <p:grpSpPr>
            <a:xfrm>
              <a:off x="4133606" y="919672"/>
              <a:ext cx="2653200" cy="4645761"/>
              <a:chOff x="8543478" y="2209614"/>
              <a:chExt cx="2520280" cy="413326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5619D40B-1BAF-47F9-AE93-F87CEB3A0A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71" t="669" r="21559" b="-669"/>
              <a:stretch/>
            </p:blipFill>
            <p:spPr>
              <a:xfrm>
                <a:off x="8543478" y="2209614"/>
                <a:ext cx="2520280" cy="4133261"/>
              </a:xfrm>
              <a:prstGeom prst="rect">
                <a:avLst/>
              </a:prstGeom>
            </p:spPr>
          </p:pic>
          <p:sp>
            <p:nvSpPr>
              <p:cNvPr id="55" name="모서리가 둥근 직사각형 38">
                <a:extLst>
                  <a:ext uri="{FF2B5EF4-FFF2-40B4-BE49-F238E27FC236}">
                    <a16:creationId xmlns:a16="http://schemas.microsoft.com/office/drawing/2014/main" id="{9EB9B8D4-EAEA-48F2-A663-CF004A94C0F4}"/>
                  </a:ext>
                </a:extLst>
              </p:cNvPr>
              <p:cNvSpPr/>
              <p:nvPr/>
            </p:nvSpPr>
            <p:spPr>
              <a:xfrm rot="5400000">
                <a:off x="8429307" y="3314829"/>
                <a:ext cx="2804109" cy="1744712"/>
              </a:xfrm>
              <a:prstGeom prst="roundRect">
                <a:avLst>
                  <a:gd name="adj" fmla="val 1428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ko-KR" altLang="en-US" sz="2000" dirty="0">
                  <a:ln w="12700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청소년서체" panose="02020603020101020101" pitchFamily="18" charset="-127"/>
                  <a:ea typeface="청소년서체" panose="02020603020101020101" pitchFamily="18" charset="-127"/>
                </a:endParaRPr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A073E9C-3463-46D9-AD88-5675414A3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046" y="1543534"/>
              <a:ext cx="1836728" cy="3174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554331"/>
      </p:ext>
    </p:extLst>
  </p:cSld>
  <p:clrMapOvr>
    <a:masterClrMapping/>
  </p:clrMapOvr>
  <p:transition spd="med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424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필요성 및 기대효과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190749" y="1625359"/>
            <a:ext cx="8642381" cy="41739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3003249" y="2598947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3003249" y="3446505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4285756" y="4294063"/>
            <a:ext cx="5734873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4285756" y="5141620"/>
            <a:ext cx="5734873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323027" y="1733268"/>
            <a:ext cx="8377826" cy="3945987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609" y="3938833"/>
            <a:ext cx="2405573" cy="240557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</p:pic>
      <p:grpSp>
        <p:nvGrpSpPr>
          <p:cNvPr id="62" name="그룹 61"/>
          <p:cNvGrpSpPr/>
          <p:nvPr/>
        </p:nvGrpSpPr>
        <p:grpSpPr>
          <a:xfrm>
            <a:off x="10337033" y="612989"/>
            <a:ext cx="1407986" cy="325366"/>
            <a:chOff x="10356895" y="577129"/>
            <a:chExt cx="1407986" cy="325366"/>
          </a:xfrm>
        </p:grpSpPr>
        <p:pic>
          <p:nvPicPr>
            <p:cNvPr id="66" name="그림 65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6895" y="577129"/>
              <a:ext cx="325366" cy="325366"/>
            </a:xfrm>
            <a:prstGeom prst="rect">
              <a:avLst/>
            </a:prstGeom>
          </p:spPr>
        </p:pic>
        <p:sp>
          <p:nvSpPr>
            <p:cNvPr id="67" name="모서리가 둥근 직사각형 66"/>
            <p:cNvSpPr/>
            <p:nvPr/>
          </p:nvSpPr>
          <p:spPr>
            <a:xfrm>
              <a:off x="10743455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1110168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1476881" y="59581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DA274F-CD59-48A2-8465-A912DD249A83}"/>
              </a:ext>
            </a:extLst>
          </p:cNvPr>
          <p:cNvSpPr/>
          <p:nvPr/>
        </p:nvSpPr>
        <p:spPr>
          <a:xfrm>
            <a:off x="2999561" y="2072164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사용자에게 </a:t>
            </a:r>
            <a:r>
              <a:rPr lang="ko-KR" altLang="en-US" sz="24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필요 없는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광고 및 정보가 노출되고 있다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DB0EA3-8376-4584-9CC9-68808B48485E}"/>
              </a:ext>
            </a:extLst>
          </p:cNvPr>
          <p:cNvSpPr/>
          <p:nvPr/>
        </p:nvSpPr>
        <p:spPr>
          <a:xfrm>
            <a:off x="2999561" y="2924933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사용자가 자신의 취향에 맞는 </a:t>
            </a:r>
            <a:r>
              <a: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무언가를 발견할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수 있다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735844-AF66-480E-BD46-EEECF8D0867A}"/>
              </a:ext>
            </a:extLst>
          </p:cNvPr>
          <p:cNvSpPr/>
          <p:nvPr/>
        </p:nvSpPr>
        <p:spPr>
          <a:xfrm>
            <a:off x="4232616" y="3772546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관심있는 컨텐츠를 클릭할 가능성이 높다</a:t>
            </a:r>
            <a:r>
              <a:rPr lang="en-US" altLang="ko-KR" sz="2400" dirty="0">
                <a:solidFill>
                  <a:schemeClr val="accent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!</a:t>
            </a:r>
            <a:endParaRPr lang="ko-KR" altLang="en-US" sz="2400" dirty="0">
              <a:solidFill>
                <a:schemeClr val="accent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6E5238-CD75-4BBA-A449-7E1C95C97C31}"/>
              </a:ext>
            </a:extLst>
          </p:cNvPr>
          <p:cNvSpPr/>
          <p:nvPr/>
        </p:nvSpPr>
        <p:spPr>
          <a:xfrm>
            <a:off x="4285756" y="4626000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Tmon몬소리 Black" panose="020B0600000101010101" charset="-127"/>
                <a:ea typeface="Tmon몬소리 Black" panose="020B0600000101010101" charset="-127"/>
              </a:rPr>
              <a:t>클릭할 콘텐츠를 예측하는 데 어려움을 겪고 있다</a:t>
            </a:r>
            <a:r>
              <a:rPr lang="en-US" altLang="ko-KR" sz="2400" dirty="0">
                <a:latin typeface="Tmon몬소리 Black" panose="020B0600000101010101" charset="-127"/>
                <a:ea typeface="Tmon몬소리 Black" panose="020B0600000101010101" charset="-127"/>
              </a:rPr>
              <a:t>.</a:t>
            </a:r>
            <a:endParaRPr lang="ko-KR" altLang="en-US" sz="2400" dirty="0"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0205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532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</a:t>
            </a:r>
            <a:r>
              <a:rPr lang="en-US" altLang="ko-KR" sz="2400" dirty="0">
                <a:solidFill>
                  <a:srgbClr val="B01B87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제안 방법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문제 파악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07532" y="931648"/>
            <a:ext cx="5719477" cy="935038"/>
            <a:chOff x="5635814" y="1369079"/>
            <a:chExt cx="5229641" cy="935038"/>
          </a:xfrm>
        </p:grpSpPr>
        <p:sp>
          <p:nvSpPr>
            <p:cNvPr id="55" name="자유형 54"/>
            <p:cNvSpPr/>
            <p:nvPr/>
          </p:nvSpPr>
          <p:spPr>
            <a:xfrm>
              <a:off x="5635815" y="1369079"/>
              <a:ext cx="5229640" cy="935038"/>
            </a:xfrm>
            <a:custGeom>
              <a:avLst/>
              <a:gdLst>
                <a:gd name="connsiteX0" fmla="*/ 4762121 w 5229640"/>
                <a:gd name="connsiteY0" fmla="*/ 0 h 935038"/>
                <a:gd name="connsiteX1" fmla="*/ 5229640 w 5229640"/>
                <a:gd name="connsiteY1" fmla="*/ 467519 h 935038"/>
                <a:gd name="connsiteX2" fmla="*/ 4762121 w 5229640"/>
                <a:gd name="connsiteY2" fmla="*/ 935038 h 935038"/>
                <a:gd name="connsiteX3" fmla="*/ 4431535 w 5229640"/>
                <a:gd name="connsiteY3" fmla="*/ 798105 h 935038"/>
                <a:gd name="connsiteX4" fmla="*/ 4383391 w 5229640"/>
                <a:gd name="connsiteY4" fmla="*/ 739754 h 935038"/>
                <a:gd name="connsiteX5" fmla="*/ 131070 w 5229640"/>
                <a:gd name="connsiteY5" fmla="*/ 739754 h 935038"/>
                <a:gd name="connsiteX6" fmla="*/ 0 w 5229640"/>
                <a:gd name="connsiteY6" fmla="*/ 608684 h 935038"/>
                <a:gd name="connsiteX7" fmla="*/ 0 w 5229640"/>
                <a:gd name="connsiteY7" fmla="*/ 376741 h 935038"/>
                <a:gd name="connsiteX8" fmla="*/ 131070 w 5229640"/>
                <a:gd name="connsiteY8" fmla="*/ 245671 h 935038"/>
                <a:gd name="connsiteX9" fmla="*/ 4352982 w 5229640"/>
                <a:gd name="connsiteY9" fmla="*/ 245671 h 935038"/>
                <a:gd name="connsiteX10" fmla="*/ 4374447 w 5229640"/>
                <a:gd name="connsiteY10" fmla="*/ 206124 h 935038"/>
                <a:gd name="connsiteX11" fmla="*/ 4762121 w 5229640"/>
                <a:gd name="connsiteY11" fmla="*/ 0 h 93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640" h="935038">
                  <a:moveTo>
                    <a:pt x="4762121" y="0"/>
                  </a:moveTo>
                  <a:cubicBezTo>
                    <a:pt x="5020325" y="0"/>
                    <a:pt x="5229640" y="209315"/>
                    <a:pt x="5229640" y="467519"/>
                  </a:cubicBezTo>
                  <a:cubicBezTo>
                    <a:pt x="5229640" y="725723"/>
                    <a:pt x="5020325" y="935038"/>
                    <a:pt x="4762121" y="935038"/>
                  </a:cubicBezTo>
                  <a:cubicBezTo>
                    <a:pt x="4633019" y="935038"/>
                    <a:pt x="4516140" y="882709"/>
                    <a:pt x="4431535" y="798105"/>
                  </a:cubicBezTo>
                  <a:lnTo>
                    <a:pt x="4383391" y="739754"/>
                  </a:lnTo>
                  <a:lnTo>
                    <a:pt x="131070" y="739754"/>
                  </a:lnTo>
                  <a:cubicBezTo>
                    <a:pt x="58682" y="739754"/>
                    <a:pt x="0" y="681072"/>
                    <a:pt x="0" y="608684"/>
                  </a:cubicBezTo>
                  <a:lnTo>
                    <a:pt x="0" y="376741"/>
                  </a:lnTo>
                  <a:cubicBezTo>
                    <a:pt x="0" y="304353"/>
                    <a:pt x="58682" y="245671"/>
                    <a:pt x="131070" y="245671"/>
                  </a:cubicBezTo>
                  <a:lnTo>
                    <a:pt x="4352982" y="245671"/>
                  </a:lnTo>
                  <a:lnTo>
                    <a:pt x="4374447" y="206124"/>
                  </a:lnTo>
                  <a:cubicBezTo>
                    <a:pt x="4458464" y="81764"/>
                    <a:pt x="4600744" y="0"/>
                    <a:pt x="47621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35814" y="1686912"/>
              <a:ext cx="4482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개별 디스플레이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ID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에 대한 광고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ID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예측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9994737" y="1433398"/>
              <a:ext cx="806400" cy="806400"/>
            </a:xfrm>
            <a:prstGeom prst="ellipse">
              <a:avLst/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0128533" y="1568844"/>
              <a:ext cx="538807" cy="538478"/>
              <a:chOff x="7102759" y="1480740"/>
              <a:chExt cx="538807" cy="538478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7431893" y="1809545"/>
                <a:ext cx="209673" cy="209673"/>
              </a:xfrm>
              <a:custGeom>
                <a:avLst/>
                <a:gdLst>
                  <a:gd name="T0" fmla="*/ 870 w 2553"/>
                  <a:gd name="T1" fmla="*/ 0 h 2551"/>
                  <a:gd name="T2" fmla="*/ 2374 w 2553"/>
                  <a:gd name="T3" fmla="*/ 1505 h 2551"/>
                  <a:gd name="T4" fmla="*/ 2425 w 2553"/>
                  <a:gd name="T5" fmla="*/ 1562 h 2551"/>
                  <a:gd name="T6" fmla="*/ 2467 w 2553"/>
                  <a:gd name="T7" fmla="*/ 1624 h 2551"/>
                  <a:gd name="T8" fmla="*/ 2503 w 2553"/>
                  <a:gd name="T9" fmla="*/ 1690 h 2551"/>
                  <a:gd name="T10" fmla="*/ 2527 w 2553"/>
                  <a:gd name="T11" fmla="*/ 1760 h 2551"/>
                  <a:gd name="T12" fmla="*/ 2545 w 2553"/>
                  <a:gd name="T13" fmla="*/ 1829 h 2551"/>
                  <a:gd name="T14" fmla="*/ 2553 w 2553"/>
                  <a:gd name="T15" fmla="*/ 1903 h 2551"/>
                  <a:gd name="T16" fmla="*/ 2553 w 2553"/>
                  <a:gd name="T17" fmla="*/ 1975 h 2551"/>
                  <a:gd name="T18" fmla="*/ 2545 w 2553"/>
                  <a:gd name="T19" fmla="*/ 2047 h 2551"/>
                  <a:gd name="T20" fmla="*/ 2527 w 2553"/>
                  <a:gd name="T21" fmla="*/ 2119 h 2551"/>
                  <a:gd name="T22" fmla="*/ 2503 w 2553"/>
                  <a:gd name="T23" fmla="*/ 2186 h 2551"/>
                  <a:gd name="T24" fmla="*/ 2467 w 2553"/>
                  <a:gd name="T25" fmla="*/ 2252 h 2551"/>
                  <a:gd name="T26" fmla="*/ 2425 w 2553"/>
                  <a:gd name="T27" fmla="*/ 2316 h 2551"/>
                  <a:gd name="T28" fmla="*/ 2374 w 2553"/>
                  <a:gd name="T29" fmla="*/ 2374 h 2551"/>
                  <a:gd name="T30" fmla="*/ 2316 w 2553"/>
                  <a:gd name="T31" fmla="*/ 2423 h 2551"/>
                  <a:gd name="T32" fmla="*/ 2254 w 2553"/>
                  <a:gd name="T33" fmla="*/ 2467 h 2551"/>
                  <a:gd name="T34" fmla="*/ 2188 w 2553"/>
                  <a:gd name="T35" fmla="*/ 2501 h 2551"/>
                  <a:gd name="T36" fmla="*/ 2120 w 2553"/>
                  <a:gd name="T37" fmla="*/ 2527 h 2551"/>
                  <a:gd name="T38" fmla="*/ 2048 w 2553"/>
                  <a:gd name="T39" fmla="*/ 2543 h 2551"/>
                  <a:gd name="T40" fmla="*/ 1977 w 2553"/>
                  <a:gd name="T41" fmla="*/ 2551 h 2551"/>
                  <a:gd name="T42" fmla="*/ 1903 w 2553"/>
                  <a:gd name="T43" fmla="*/ 2551 h 2551"/>
                  <a:gd name="T44" fmla="*/ 1831 w 2553"/>
                  <a:gd name="T45" fmla="*/ 2543 h 2551"/>
                  <a:gd name="T46" fmla="*/ 1761 w 2553"/>
                  <a:gd name="T47" fmla="*/ 2527 h 2551"/>
                  <a:gd name="T48" fmla="*/ 1691 w 2553"/>
                  <a:gd name="T49" fmla="*/ 2501 h 2551"/>
                  <a:gd name="T50" fmla="*/ 1626 w 2553"/>
                  <a:gd name="T51" fmla="*/ 2467 h 2551"/>
                  <a:gd name="T52" fmla="*/ 1564 w 2553"/>
                  <a:gd name="T53" fmla="*/ 2423 h 2551"/>
                  <a:gd name="T54" fmla="*/ 1504 w 2553"/>
                  <a:gd name="T55" fmla="*/ 2374 h 2551"/>
                  <a:gd name="T56" fmla="*/ 0 w 2553"/>
                  <a:gd name="T57" fmla="*/ 869 h 2551"/>
                  <a:gd name="T58" fmla="*/ 146 w 2553"/>
                  <a:gd name="T59" fmla="*/ 769 h 2551"/>
                  <a:gd name="T60" fmla="*/ 285 w 2553"/>
                  <a:gd name="T61" fmla="*/ 659 h 2551"/>
                  <a:gd name="T62" fmla="*/ 419 w 2553"/>
                  <a:gd name="T63" fmla="*/ 542 h 2551"/>
                  <a:gd name="T64" fmla="*/ 543 w 2553"/>
                  <a:gd name="T65" fmla="*/ 418 h 2551"/>
                  <a:gd name="T66" fmla="*/ 660 w 2553"/>
                  <a:gd name="T67" fmla="*/ 285 h 2551"/>
                  <a:gd name="T68" fmla="*/ 770 w 2553"/>
                  <a:gd name="T69" fmla="*/ 145 h 2551"/>
                  <a:gd name="T70" fmla="*/ 870 w 2553"/>
                  <a:gd name="T71" fmla="*/ 0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53" h="2551">
                    <a:moveTo>
                      <a:pt x="870" y="0"/>
                    </a:moveTo>
                    <a:lnTo>
                      <a:pt x="2374" y="1505"/>
                    </a:lnTo>
                    <a:lnTo>
                      <a:pt x="2425" y="1562"/>
                    </a:lnTo>
                    <a:lnTo>
                      <a:pt x="2467" y="1624"/>
                    </a:lnTo>
                    <a:lnTo>
                      <a:pt x="2503" y="1690"/>
                    </a:lnTo>
                    <a:lnTo>
                      <a:pt x="2527" y="1760"/>
                    </a:lnTo>
                    <a:lnTo>
                      <a:pt x="2545" y="1829"/>
                    </a:lnTo>
                    <a:lnTo>
                      <a:pt x="2553" y="1903"/>
                    </a:lnTo>
                    <a:lnTo>
                      <a:pt x="2553" y="1975"/>
                    </a:lnTo>
                    <a:lnTo>
                      <a:pt x="2545" y="2047"/>
                    </a:lnTo>
                    <a:lnTo>
                      <a:pt x="2527" y="2119"/>
                    </a:lnTo>
                    <a:lnTo>
                      <a:pt x="2503" y="2186"/>
                    </a:lnTo>
                    <a:lnTo>
                      <a:pt x="2467" y="2252"/>
                    </a:lnTo>
                    <a:lnTo>
                      <a:pt x="2425" y="2316"/>
                    </a:lnTo>
                    <a:lnTo>
                      <a:pt x="2374" y="2374"/>
                    </a:lnTo>
                    <a:lnTo>
                      <a:pt x="2316" y="2423"/>
                    </a:lnTo>
                    <a:lnTo>
                      <a:pt x="2254" y="2467"/>
                    </a:lnTo>
                    <a:lnTo>
                      <a:pt x="2188" y="2501"/>
                    </a:lnTo>
                    <a:lnTo>
                      <a:pt x="2120" y="2527"/>
                    </a:lnTo>
                    <a:lnTo>
                      <a:pt x="2048" y="2543"/>
                    </a:lnTo>
                    <a:lnTo>
                      <a:pt x="1977" y="2551"/>
                    </a:lnTo>
                    <a:lnTo>
                      <a:pt x="1903" y="2551"/>
                    </a:lnTo>
                    <a:lnTo>
                      <a:pt x="1831" y="2543"/>
                    </a:lnTo>
                    <a:lnTo>
                      <a:pt x="1761" y="2527"/>
                    </a:lnTo>
                    <a:lnTo>
                      <a:pt x="1691" y="2501"/>
                    </a:lnTo>
                    <a:lnTo>
                      <a:pt x="1626" y="2467"/>
                    </a:lnTo>
                    <a:lnTo>
                      <a:pt x="1564" y="2423"/>
                    </a:lnTo>
                    <a:lnTo>
                      <a:pt x="1504" y="2374"/>
                    </a:lnTo>
                    <a:lnTo>
                      <a:pt x="0" y="869"/>
                    </a:lnTo>
                    <a:lnTo>
                      <a:pt x="146" y="769"/>
                    </a:lnTo>
                    <a:lnTo>
                      <a:pt x="285" y="659"/>
                    </a:lnTo>
                    <a:lnTo>
                      <a:pt x="419" y="542"/>
                    </a:lnTo>
                    <a:lnTo>
                      <a:pt x="543" y="418"/>
                    </a:lnTo>
                    <a:lnTo>
                      <a:pt x="660" y="285"/>
                    </a:lnTo>
                    <a:lnTo>
                      <a:pt x="770" y="145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7"/>
              <p:cNvSpPr>
                <a:spLocks noEditPoints="1"/>
              </p:cNvSpPr>
              <p:nvPr/>
            </p:nvSpPr>
            <p:spPr bwMode="auto">
              <a:xfrm>
                <a:off x="7102759" y="1480740"/>
                <a:ext cx="404228" cy="404064"/>
              </a:xfrm>
              <a:custGeom>
                <a:avLst/>
                <a:gdLst>
                  <a:gd name="T0" fmla="*/ 2160 w 4921"/>
                  <a:gd name="T1" fmla="*/ 640 h 4918"/>
                  <a:gd name="T2" fmla="*/ 1743 w 4921"/>
                  <a:gd name="T3" fmla="*/ 759 h 4918"/>
                  <a:gd name="T4" fmla="*/ 1370 w 4921"/>
                  <a:gd name="T5" fmla="*/ 971 h 4918"/>
                  <a:gd name="T6" fmla="*/ 1059 w 4921"/>
                  <a:gd name="T7" fmla="*/ 1260 h 4918"/>
                  <a:gd name="T8" fmla="*/ 822 w 4921"/>
                  <a:gd name="T9" fmla="*/ 1613 h 4918"/>
                  <a:gd name="T10" fmla="*/ 668 w 4921"/>
                  <a:gd name="T11" fmla="*/ 2015 h 4918"/>
                  <a:gd name="T12" fmla="*/ 614 w 4921"/>
                  <a:gd name="T13" fmla="*/ 2460 h 4918"/>
                  <a:gd name="T14" fmla="*/ 668 w 4921"/>
                  <a:gd name="T15" fmla="*/ 2902 h 4918"/>
                  <a:gd name="T16" fmla="*/ 822 w 4921"/>
                  <a:gd name="T17" fmla="*/ 3305 h 4918"/>
                  <a:gd name="T18" fmla="*/ 1059 w 4921"/>
                  <a:gd name="T19" fmla="*/ 3658 h 4918"/>
                  <a:gd name="T20" fmla="*/ 1370 w 4921"/>
                  <a:gd name="T21" fmla="*/ 3947 h 4918"/>
                  <a:gd name="T22" fmla="*/ 1743 w 4921"/>
                  <a:gd name="T23" fmla="*/ 4158 h 4918"/>
                  <a:gd name="T24" fmla="*/ 2160 w 4921"/>
                  <a:gd name="T25" fmla="*/ 4278 h 4918"/>
                  <a:gd name="T26" fmla="*/ 2611 w 4921"/>
                  <a:gd name="T27" fmla="*/ 4296 h 4918"/>
                  <a:gd name="T28" fmla="*/ 3042 w 4921"/>
                  <a:gd name="T29" fmla="*/ 4208 h 4918"/>
                  <a:gd name="T30" fmla="*/ 3431 w 4921"/>
                  <a:gd name="T31" fmla="*/ 4027 h 4918"/>
                  <a:gd name="T32" fmla="*/ 3764 w 4921"/>
                  <a:gd name="T33" fmla="*/ 3761 h 4918"/>
                  <a:gd name="T34" fmla="*/ 4029 w 4921"/>
                  <a:gd name="T35" fmla="*/ 3429 h 4918"/>
                  <a:gd name="T36" fmla="*/ 4210 w 4921"/>
                  <a:gd name="T37" fmla="*/ 3042 h 4918"/>
                  <a:gd name="T38" fmla="*/ 4298 w 4921"/>
                  <a:gd name="T39" fmla="*/ 2609 h 4918"/>
                  <a:gd name="T40" fmla="*/ 4280 w 4921"/>
                  <a:gd name="T41" fmla="*/ 2161 h 4918"/>
                  <a:gd name="T42" fmla="*/ 4159 w 4921"/>
                  <a:gd name="T43" fmla="*/ 1742 h 4918"/>
                  <a:gd name="T44" fmla="*/ 3949 w 4921"/>
                  <a:gd name="T45" fmla="*/ 1371 h 4918"/>
                  <a:gd name="T46" fmla="*/ 3660 w 4921"/>
                  <a:gd name="T47" fmla="*/ 1058 h 4918"/>
                  <a:gd name="T48" fmla="*/ 3307 w 4921"/>
                  <a:gd name="T49" fmla="*/ 821 h 4918"/>
                  <a:gd name="T50" fmla="*/ 2902 w 4921"/>
                  <a:gd name="T51" fmla="*/ 668 h 4918"/>
                  <a:gd name="T52" fmla="*/ 2459 w 4921"/>
                  <a:gd name="T53" fmla="*/ 616 h 4918"/>
                  <a:gd name="T54" fmla="*/ 2808 w 4921"/>
                  <a:gd name="T55" fmla="*/ 24 h 4918"/>
                  <a:gd name="T56" fmla="*/ 3301 w 4921"/>
                  <a:gd name="T57" fmla="*/ 147 h 4918"/>
                  <a:gd name="T58" fmla="*/ 3748 w 4921"/>
                  <a:gd name="T59" fmla="*/ 365 h 4918"/>
                  <a:gd name="T60" fmla="*/ 4141 w 4921"/>
                  <a:gd name="T61" fmla="*/ 664 h 4918"/>
                  <a:gd name="T62" fmla="*/ 4464 w 4921"/>
                  <a:gd name="T63" fmla="*/ 1035 h 4918"/>
                  <a:gd name="T64" fmla="*/ 4709 w 4921"/>
                  <a:gd name="T65" fmla="*/ 1463 h 4918"/>
                  <a:gd name="T66" fmla="*/ 4865 w 4921"/>
                  <a:gd name="T67" fmla="*/ 1943 h 4918"/>
                  <a:gd name="T68" fmla="*/ 4921 w 4921"/>
                  <a:gd name="T69" fmla="*/ 2460 h 4918"/>
                  <a:gd name="T70" fmla="*/ 4865 w 4921"/>
                  <a:gd name="T71" fmla="*/ 2974 h 4918"/>
                  <a:gd name="T72" fmla="*/ 4709 w 4921"/>
                  <a:gd name="T73" fmla="*/ 3454 h 4918"/>
                  <a:gd name="T74" fmla="*/ 4464 w 4921"/>
                  <a:gd name="T75" fmla="*/ 3883 h 4918"/>
                  <a:gd name="T76" fmla="*/ 4141 w 4921"/>
                  <a:gd name="T77" fmla="*/ 4254 h 4918"/>
                  <a:gd name="T78" fmla="*/ 3748 w 4921"/>
                  <a:gd name="T79" fmla="*/ 4553 h 4918"/>
                  <a:gd name="T80" fmla="*/ 3301 w 4921"/>
                  <a:gd name="T81" fmla="*/ 4770 h 4918"/>
                  <a:gd name="T82" fmla="*/ 2808 w 4921"/>
                  <a:gd name="T83" fmla="*/ 4894 h 4918"/>
                  <a:gd name="T84" fmla="*/ 2284 w 4921"/>
                  <a:gd name="T85" fmla="*/ 4912 h 4918"/>
                  <a:gd name="T86" fmla="*/ 1779 w 4921"/>
                  <a:gd name="T87" fmla="*/ 4822 h 4918"/>
                  <a:gd name="T88" fmla="*/ 1314 w 4921"/>
                  <a:gd name="T89" fmla="*/ 4634 h 4918"/>
                  <a:gd name="T90" fmla="*/ 904 w 4921"/>
                  <a:gd name="T91" fmla="*/ 4361 h 4918"/>
                  <a:gd name="T92" fmla="*/ 554 w 4921"/>
                  <a:gd name="T93" fmla="*/ 4015 h 4918"/>
                  <a:gd name="T94" fmla="*/ 283 w 4921"/>
                  <a:gd name="T95" fmla="*/ 3604 h 4918"/>
                  <a:gd name="T96" fmla="*/ 96 w 4921"/>
                  <a:gd name="T97" fmla="*/ 3139 h 4918"/>
                  <a:gd name="T98" fmla="*/ 6 w 4921"/>
                  <a:gd name="T99" fmla="*/ 2635 h 4918"/>
                  <a:gd name="T100" fmla="*/ 24 w 4921"/>
                  <a:gd name="T101" fmla="*/ 2111 h 4918"/>
                  <a:gd name="T102" fmla="*/ 148 w 4921"/>
                  <a:gd name="T103" fmla="*/ 1619 h 4918"/>
                  <a:gd name="T104" fmla="*/ 365 w 4921"/>
                  <a:gd name="T105" fmla="*/ 1170 h 4918"/>
                  <a:gd name="T106" fmla="*/ 664 w 4921"/>
                  <a:gd name="T107" fmla="*/ 779 h 4918"/>
                  <a:gd name="T108" fmla="*/ 1033 w 4921"/>
                  <a:gd name="T109" fmla="*/ 456 h 4918"/>
                  <a:gd name="T110" fmla="*/ 1464 w 4921"/>
                  <a:gd name="T111" fmla="*/ 209 h 4918"/>
                  <a:gd name="T112" fmla="*/ 1943 w 4921"/>
                  <a:gd name="T113" fmla="*/ 54 h 4918"/>
                  <a:gd name="T114" fmla="*/ 2459 w 4921"/>
                  <a:gd name="T115" fmla="*/ 0 h 4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21" h="4918">
                    <a:moveTo>
                      <a:pt x="2459" y="616"/>
                    </a:moveTo>
                    <a:lnTo>
                      <a:pt x="2310" y="622"/>
                    </a:lnTo>
                    <a:lnTo>
                      <a:pt x="2160" y="640"/>
                    </a:lnTo>
                    <a:lnTo>
                      <a:pt x="2016" y="668"/>
                    </a:lnTo>
                    <a:lnTo>
                      <a:pt x="1877" y="710"/>
                    </a:lnTo>
                    <a:lnTo>
                      <a:pt x="1743" y="759"/>
                    </a:lnTo>
                    <a:lnTo>
                      <a:pt x="1614" y="821"/>
                    </a:lnTo>
                    <a:lnTo>
                      <a:pt x="1488" y="891"/>
                    </a:lnTo>
                    <a:lnTo>
                      <a:pt x="1370" y="971"/>
                    </a:lnTo>
                    <a:lnTo>
                      <a:pt x="1261" y="1058"/>
                    </a:lnTo>
                    <a:lnTo>
                      <a:pt x="1157" y="1156"/>
                    </a:lnTo>
                    <a:lnTo>
                      <a:pt x="1059" y="1260"/>
                    </a:lnTo>
                    <a:lnTo>
                      <a:pt x="971" y="1371"/>
                    </a:lnTo>
                    <a:lnTo>
                      <a:pt x="892" y="1489"/>
                    </a:lnTo>
                    <a:lnTo>
                      <a:pt x="822" y="1613"/>
                    </a:lnTo>
                    <a:lnTo>
                      <a:pt x="760" y="1742"/>
                    </a:lnTo>
                    <a:lnTo>
                      <a:pt x="710" y="1876"/>
                    </a:lnTo>
                    <a:lnTo>
                      <a:pt x="668" y="2015"/>
                    </a:lnTo>
                    <a:lnTo>
                      <a:pt x="638" y="2161"/>
                    </a:lnTo>
                    <a:lnTo>
                      <a:pt x="620" y="2308"/>
                    </a:lnTo>
                    <a:lnTo>
                      <a:pt x="614" y="2460"/>
                    </a:lnTo>
                    <a:lnTo>
                      <a:pt x="620" y="2609"/>
                    </a:lnTo>
                    <a:lnTo>
                      <a:pt x="638" y="2757"/>
                    </a:lnTo>
                    <a:lnTo>
                      <a:pt x="668" y="2902"/>
                    </a:lnTo>
                    <a:lnTo>
                      <a:pt x="710" y="3042"/>
                    </a:lnTo>
                    <a:lnTo>
                      <a:pt x="760" y="3175"/>
                    </a:lnTo>
                    <a:lnTo>
                      <a:pt x="822" y="3305"/>
                    </a:lnTo>
                    <a:lnTo>
                      <a:pt x="892" y="3429"/>
                    </a:lnTo>
                    <a:lnTo>
                      <a:pt x="971" y="3546"/>
                    </a:lnTo>
                    <a:lnTo>
                      <a:pt x="1059" y="3658"/>
                    </a:lnTo>
                    <a:lnTo>
                      <a:pt x="1157" y="3761"/>
                    </a:lnTo>
                    <a:lnTo>
                      <a:pt x="1261" y="3859"/>
                    </a:lnTo>
                    <a:lnTo>
                      <a:pt x="1370" y="3947"/>
                    </a:lnTo>
                    <a:lnTo>
                      <a:pt x="1488" y="4027"/>
                    </a:lnTo>
                    <a:lnTo>
                      <a:pt x="1614" y="4096"/>
                    </a:lnTo>
                    <a:lnTo>
                      <a:pt x="1743" y="4158"/>
                    </a:lnTo>
                    <a:lnTo>
                      <a:pt x="1877" y="4208"/>
                    </a:lnTo>
                    <a:lnTo>
                      <a:pt x="2016" y="4250"/>
                    </a:lnTo>
                    <a:lnTo>
                      <a:pt x="2160" y="4278"/>
                    </a:lnTo>
                    <a:lnTo>
                      <a:pt x="2310" y="4296"/>
                    </a:lnTo>
                    <a:lnTo>
                      <a:pt x="2459" y="4302"/>
                    </a:lnTo>
                    <a:lnTo>
                      <a:pt x="2611" y="4296"/>
                    </a:lnTo>
                    <a:lnTo>
                      <a:pt x="2758" y="4278"/>
                    </a:lnTo>
                    <a:lnTo>
                      <a:pt x="2902" y="4250"/>
                    </a:lnTo>
                    <a:lnTo>
                      <a:pt x="3042" y="4208"/>
                    </a:lnTo>
                    <a:lnTo>
                      <a:pt x="3177" y="4158"/>
                    </a:lnTo>
                    <a:lnTo>
                      <a:pt x="3307" y="4096"/>
                    </a:lnTo>
                    <a:lnTo>
                      <a:pt x="3431" y="4027"/>
                    </a:lnTo>
                    <a:lnTo>
                      <a:pt x="3548" y="3947"/>
                    </a:lnTo>
                    <a:lnTo>
                      <a:pt x="3660" y="3859"/>
                    </a:lnTo>
                    <a:lnTo>
                      <a:pt x="3764" y="3761"/>
                    </a:lnTo>
                    <a:lnTo>
                      <a:pt x="3859" y="3658"/>
                    </a:lnTo>
                    <a:lnTo>
                      <a:pt x="3949" y="3546"/>
                    </a:lnTo>
                    <a:lnTo>
                      <a:pt x="4029" y="3429"/>
                    </a:lnTo>
                    <a:lnTo>
                      <a:pt x="4099" y="3305"/>
                    </a:lnTo>
                    <a:lnTo>
                      <a:pt x="4159" y="3175"/>
                    </a:lnTo>
                    <a:lnTo>
                      <a:pt x="4210" y="3042"/>
                    </a:lnTo>
                    <a:lnTo>
                      <a:pt x="4250" y="2902"/>
                    </a:lnTo>
                    <a:lnTo>
                      <a:pt x="4280" y="2757"/>
                    </a:lnTo>
                    <a:lnTo>
                      <a:pt x="4298" y="2609"/>
                    </a:lnTo>
                    <a:lnTo>
                      <a:pt x="4304" y="2460"/>
                    </a:lnTo>
                    <a:lnTo>
                      <a:pt x="4298" y="2308"/>
                    </a:lnTo>
                    <a:lnTo>
                      <a:pt x="4280" y="2161"/>
                    </a:lnTo>
                    <a:lnTo>
                      <a:pt x="4250" y="2015"/>
                    </a:lnTo>
                    <a:lnTo>
                      <a:pt x="4210" y="1876"/>
                    </a:lnTo>
                    <a:lnTo>
                      <a:pt x="4159" y="1742"/>
                    </a:lnTo>
                    <a:lnTo>
                      <a:pt x="4099" y="1613"/>
                    </a:lnTo>
                    <a:lnTo>
                      <a:pt x="4029" y="1489"/>
                    </a:lnTo>
                    <a:lnTo>
                      <a:pt x="3949" y="1371"/>
                    </a:lnTo>
                    <a:lnTo>
                      <a:pt x="3859" y="1260"/>
                    </a:lnTo>
                    <a:lnTo>
                      <a:pt x="3764" y="1156"/>
                    </a:lnTo>
                    <a:lnTo>
                      <a:pt x="3660" y="1058"/>
                    </a:lnTo>
                    <a:lnTo>
                      <a:pt x="3548" y="971"/>
                    </a:lnTo>
                    <a:lnTo>
                      <a:pt x="3431" y="891"/>
                    </a:lnTo>
                    <a:lnTo>
                      <a:pt x="3307" y="821"/>
                    </a:lnTo>
                    <a:lnTo>
                      <a:pt x="3177" y="759"/>
                    </a:lnTo>
                    <a:lnTo>
                      <a:pt x="3042" y="710"/>
                    </a:lnTo>
                    <a:lnTo>
                      <a:pt x="2902" y="668"/>
                    </a:lnTo>
                    <a:lnTo>
                      <a:pt x="2758" y="640"/>
                    </a:lnTo>
                    <a:lnTo>
                      <a:pt x="2611" y="622"/>
                    </a:lnTo>
                    <a:lnTo>
                      <a:pt x="2459" y="616"/>
                    </a:lnTo>
                    <a:close/>
                    <a:moveTo>
                      <a:pt x="2459" y="0"/>
                    </a:moveTo>
                    <a:lnTo>
                      <a:pt x="2635" y="6"/>
                    </a:lnTo>
                    <a:lnTo>
                      <a:pt x="2808" y="24"/>
                    </a:lnTo>
                    <a:lnTo>
                      <a:pt x="2976" y="54"/>
                    </a:lnTo>
                    <a:lnTo>
                      <a:pt x="3141" y="96"/>
                    </a:lnTo>
                    <a:lnTo>
                      <a:pt x="3301" y="147"/>
                    </a:lnTo>
                    <a:lnTo>
                      <a:pt x="3455" y="209"/>
                    </a:lnTo>
                    <a:lnTo>
                      <a:pt x="3604" y="283"/>
                    </a:lnTo>
                    <a:lnTo>
                      <a:pt x="3748" y="365"/>
                    </a:lnTo>
                    <a:lnTo>
                      <a:pt x="3885" y="456"/>
                    </a:lnTo>
                    <a:lnTo>
                      <a:pt x="4017" y="556"/>
                    </a:lnTo>
                    <a:lnTo>
                      <a:pt x="4141" y="664"/>
                    </a:lnTo>
                    <a:lnTo>
                      <a:pt x="4256" y="779"/>
                    </a:lnTo>
                    <a:lnTo>
                      <a:pt x="4364" y="903"/>
                    </a:lnTo>
                    <a:lnTo>
                      <a:pt x="4464" y="1035"/>
                    </a:lnTo>
                    <a:lnTo>
                      <a:pt x="4556" y="1170"/>
                    </a:lnTo>
                    <a:lnTo>
                      <a:pt x="4637" y="1314"/>
                    </a:lnTo>
                    <a:lnTo>
                      <a:pt x="4709" y="1463"/>
                    </a:lnTo>
                    <a:lnTo>
                      <a:pt x="4773" y="1619"/>
                    </a:lnTo>
                    <a:lnTo>
                      <a:pt x="4825" y="1778"/>
                    </a:lnTo>
                    <a:lnTo>
                      <a:pt x="4865" y="1943"/>
                    </a:lnTo>
                    <a:lnTo>
                      <a:pt x="4895" y="2111"/>
                    </a:lnTo>
                    <a:lnTo>
                      <a:pt x="4913" y="2282"/>
                    </a:lnTo>
                    <a:lnTo>
                      <a:pt x="4921" y="2460"/>
                    </a:lnTo>
                    <a:lnTo>
                      <a:pt x="4913" y="2635"/>
                    </a:lnTo>
                    <a:lnTo>
                      <a:pt x="4895" y="2807"/>
                    </a:lnTo>
                    <a:lnTo>
                      <a:pt x="4865" y="2974"/>
                    </a:lnTo>
                    <a:lnTo>
                      <a:pt x="4825" y="3139"/>
                    </a:lnTo>
                    <a:lnTo>
                      <a:pt x="4773" y="3299"/>
                    </a:lnTo>
                    <a:lnTo>
                      <a:pt x="4709" y="3454"/>
                    </a:lnTo>
                    <a:lnTo>
                      <a:pt x="4637" y="3604"/>
                    </a:lnTo>
                    <a:lnTo>
                      <a:pt x="4556" y="3747"/>
                    </a:lnTo>
                    <a:lnTo>
                      <a:pt x="4464" y="3883"/>
                    </a:lnTo>
                    <a:lnTo>
                      <a:pt x="4364" y="4015"/>
                    </a:lnTo>
                    <a:lnTo>
                      <a:pt x="4256" y="4138"/>
                    </a:lnTo>
                    <a:lnTo>
                      <a:pt x="4141" y="4254"/>
                    </a:lnTo>
                    <a:lnTo>
                      <a:pt x="4017" y="4361"/>
                    </a:lnTo>
                    <a:lnTo>
                      <a:pt x="3885" y="4461"/>
                    </a:lnTo>
                    <a:lnTo>
                      <a:pt x="3748" y="4553"/>
                    </a:lnTo>
                    <a:lnTo>
                      <a:pt x="3604" y="4634"/>
                    </a:lnTo>
                    <a:lnTo>
                      <a:pt x="3455" y="4708"/>
                    </a:lnTo>
                    <a:lnTo>
                      <a:pt x="3301" y="4770"/>
                    </a:lnTo>
                    <a:lnTo>
                      <a:pt x="3141" y="4822"/>
                    </a:lnTo>
                    <a:lnTo>
                      <a:pt x="2976" y="4864"/>
                    </a:lnTo>
                    <a:lnTo>
                      <a:pt x="2808" y="4894"/>
                    </a:lnTo>
                    <a:lnTo>
                      <a:pt x="2635" y="4912"/>
                    </a:lnTo>
                    <a:lnTo>
                      <a:pt x="2459" y="4918"/>
                    </a:lnTo>
                    <a:lnTo>
                      <a:pt x="2284" y="4912"/>
                    </a:lnTo>
                    <a:lnTo>
                      <a:pt x="2112" y="4894"/>
                    </a:lnTo>
                    <a:lnTo>
                      <a:pt x="1943" y="4864"/>
                    </a:lnTo>
                    <a:lnTo>
                      <a:pt x="1779" y="4822"/>
                    </a:lnTo>
                    <a:lnTo>
                      <a:pt x="1620" y="4770"/>
                    </a:lnTo>
                    <a:lnTo>
                      <a:pt x="1464" y="4708"/>
                    </a:lnTo>
                    <a:lnTo>
                      <a:pt x="1314" y="4634"/>
                    </a:lnTo>
                    <a:lnTo>
                      <a:pt x="1171" y="4553"/>
                    </a:lnTo>
                    <a:lnTo>
                      <a:pt x="1033" y="4461"/>
                    </a:lnTo>
                    <a:lnTo>
                      <a:pt x="904" y="4361"/>
                    </a:lnTo>
                    <a:lnTo>
                      <a:pt x="780" y="4254"/>
                    </a:lnTo>
                    <a:lnTo>
                      <a:pt x="664" y="4138"/>
                    </a:lnTo>
                    <a:lnTo>
                      <a:pt x="554" y="4015"/>
                    </a:lnTo>
                    <a:lnTo>
                      <a:pt x="455" y="3883"/>
                    </a:lnTo>
                    <a:lnTo>
                      <a:pt x="365" y="3747"/>
                    </a:lnTo>
                    <a:lnTo>
                      <a:pt x="283" y="3604"/>
                    </a:lnTo>
                    <a:lnTo>
                      <a:pt x="209" y="3454"/>
                    </a:lnTo>
                    <a:lnTo>
                      <a:pt x="148" y="3299"/>
                    </a:lnTo>
                    <a:lnTo>
                      <a:pt x="96" y="3139"/>
                    </a:lnTo>
                    <a:lnTo>
                      <a:pt x="54" y="2974"/>
                    </a:lnTo>
                    <a:lnTo>
                      <a:pt x="24" y="2807"/>
                    </a:lnTo>
                    <a:lnTo>
                      <a:pt x="6" y="2635"/>
                    </a:lnTo>
                    <a:lnTo>
                      <a:pt x="0" y="2460"/>
                    </a:lnTo>
                    <a:lnTo>
                      <a:pt x="6" y="2282"/>
                    </a:lnTo>
                    <a:lnTo>
                      <a:pt x="24" y="2111"/>
                    </a:lnTo>
                    <a:lnTo>
                      <a:pt x="54" y="1943"/>
                    </a:lnTo>
                    <a:lnTo>
                      <a:pt x="96" y="1778"/>
                    </a:lnTo>
                    <a:lnTo>
                      <a:pt x="148" y="1619"/>
                    </a:lnTo>
                    <a:lnTo>
                      <a:pt x="209" y="1463"/>
                    </a:lnTo>
                    <a:lnTo>
                      <a:pt x="283" y="1314"/>
                    </a:lnTo>
                    <a:lnTo>
                      <a:pt x="365" y="1170"/>
                    </a:lnTo>
                    <a:lnTo>
                      <a:pt x="455" y="1035"/>
                    </a:lnTo>
                    <a:lnTo>
                      <a:pt x="554" y="903"/>
                    </a:lnTo>
                    <a:lnTo>
                      <a:pt x="664" y="779"/>
                    </a:lnTo>
                    <a:lnTo>
                      <a:pt x="780" y="664"/>
                    </a:lnTo>
                    <a:lnTo>
                      <a:pt x="904" y="556"/>
                    </a:lnTo>
                    <a:lnTo>
                      <a:pt x="1033" y="456"/>
                    </a:lnTo>
                    <a:lnTo>
                      <a:pt x="1171" y="365"/>
                    </a:lnTo>
                    <a:lnTo>
                      <a:pt x="1314" y="283"/>
                    </a:lnTo>
                    <a:lnTo>
                      <a:pt x="1464" y="209"/>
                    </a:lnTo>
                    <a:lnTo>
                      <a:pt x="1620" y="147"/>
                    </a:lnTo>
                    <a:lnTo>
                      <a:pt x="1779" y="96"/>
                    </a:lnTo>
                    <a:lnTo>
                      <a:pt x="1943" y="54"/>
                    </a:lnTo>
                    <a:lnTo>
                      <a:pt x="2112" y="24"/>
                    </a:lnTo>
                    <a:lnTo>
                      <a:pt x="2284" y="6"/>
                    </a:lnTo>
                    <a:lnTo>
                      <a:pt x="2459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7187055" y="1564872"/>
                <a:ext cx="117818" cy="117982"/>
              </a:xfrm>
              <a:custGeom>
                <a:avLst/>
                <a:gdLst>
                  <a:gd name="T0" fmla="*/ 1434 w 1434"/>
                  <a:gd name="T1" fmla="*/ 0 h 1435"/>
                  <a:gd name="T2" fmla="*/ 1434 w 1434"/>
                  <a:gd name="T3" fmla="*/ 410 h 1435"/>
                  <a:gd name="T4" fmla="*/ 1323 w 1434"/>
                  <a:gd name="T5" fmla="*/ 416 h 1435"/>
                  <a:gd name="T6" fmla="*/ 1215 w 1434"/>
                  <a:gd name="T7" fmla="*/ 434 h 1435"/>
                  <a:gd name="T8" fmla="*/ 1111 w 1434"/>
                  <a:gd name="T9" fmla="*/ 462 h 1435"/>
                  <a:gd name="T10" fmla="*/ 1011 w 1434"/>
                  <a:gd name="T11" fmla="*/ 500 h 1435"/>
                  <a:gd name="T12" fmla="*/ 918 w 1434"/>
                  <a:gd name="T13" fmla="*/ 550 h 1435"/>
                  <a:gd name="T14" fmla="*/ 830 w 1434"/>
                  <a:gd name="T15" fmla="*/ 608 h 1435"/>
                  <a:gd name="T16" fmla="*/ 748 w 1434"/>
                  <a:gd name="T17" fmla="*/ 673 h 1435"/>
                  <a:gd name="T18" fmla="*/ 674 w 1434"/>
                  <a:gd name="T19" fmla="*/ 747 h 1435"/>
                  <a:gd name="T20" fmla="*/ 609 w 1434"/>
                  <a:gd name="T21" fmla="*/ 829 h 1435"/>
                  <a:gd name="T22" fmla="*/ 551 w 1434"/>
                  <a:gd name="T23" fmla="*/ 916 h 1435"/>
                  <a:gd name="T24" fmla="*/ 501 w 1434"/>
                  <a:gd name="T25" fmla="*/ 1010 h 1435"/>
                  <a:gd name="T26" fmla="*/ 463 w 1434"/>
                  <a:gd name="T27" fmla="*/ 1110 h 1435"/>
                  <a:gd name="T28" fmla="*/ 433 w 1434"/>
                  <a:gd name="T29" fmla="*/ 1213 h 1435"/>
                  <a:gd name="T30" fmla="*/ 415 w 1434"/>
                  <a:gd name="T31" fmla="*/ 1323 h 1435"/>
                  <a:gd name="T32" fmla="*/ 409 w 1434"/>
                  <a:gd name="T33" fmla="*/ 1435 h 1435"/>
                  <a:gd name="T34" fmla="*/ 0 w 1434"/>
                  <a:gd name="T35" fmla="*/ 1435 h 1435"/>
                  <a:gd name="T36" fmla="*/ 6 w 1434"/>
                  <a:gd name="T37" fmla="*/ 1303 h 1435"/>
                  <a:gd name="T38" fmla="*/ 22 w 1434"/>
                  <a:gd name="T39" fmla="*/ 1176 h 1435"/>
                  <a:gd name="T40" fmla="*/ 52 w 1434"/>
                  <a:gd name="T41" fmla="*/ 1052 h 1435"/>
                  <a:gd name="T42" fmla="*/ 90 w 1434"/>
                  <a:gd name="T43" fmla="*/ 934 h 1435"/>
                  <a:gd name="T44" fmla="*/ 138 w 1434"/>
                  <a:gd name="T45" fmla="*/ 819 h 1435"/>
                  <a:gd name="T46" fmla="*/ 196 w 1434"/>
                  <a:gd name="T47" fmla="*/ 711 h 1435"/>
                  <a:gd name="T48" fmla="*/ 263 w 1434"/>
                  <a:gd name="T49" fmla="*/ 608 h 1435"/>
                  <a:gd name="T50" fmla="*/ 337 w 1434"/>
                  <a:gd name="T51" fmla="*/ 510 h 1435"/>
                  <a:gd name="T52" fmla="*/ 421 w 1434"/>
                  <a:gd name="T53" fmla="*/ 420 h 1435"/>
                  <a:gd name="T54" fmla="*/ 511 w 1434"/>
                  <a:gd name="T55" fmla="*/ 336 h 1435"/>
                  <a:gd name="T56" fmla="*/ 609 w 1434"/>
                  <a:gd name="T57" fmla="*/ 263 h 1435"/>
                  <a:gd name="T58" fmla="*/ 710 w 1434"/>
                  <a:gd name="T59" fmla="*/ 195 h 1435"/>
                  <a:gd name="T60" fmla="*/ 820 w 1434"/>
                  <a:gd name="T61" fmla="*/ 137 h 1435"/>
                  <a:gd name="T62" fmla="*/ 936 w 1434"/>
                  <a:gd name="T63" fmla="*/ 89 h 1435"/>
                  <a:gd name="T64" fmla="*/ 1053 w 1434"/>
                  <a:gd name="T65" fmla="*/ 51 h 1435"/>
                  <a:gd name="T66" fmla="*/ 1177 w 1434"/>
                  <a:gd name="T67" fmla="*/ 23 h 1435"/>
                  <a:gd name="T68" fmla="*/ 1305 w 1434"/>
                  <a:gd name="T69" fmla="*/ 6 h 1435"/>
                  <a:gd name="T70" fmla="*/ 1434 w 1434"/>
                  <a:gd name="T71" fmla="*/ 0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4" h="1435">
                    <a:moveTo>
                      <a:pt x="1434" y="0"/>
                    </a:moveTo>
                    <a:lnTo>
                      <a:pt x="1434" y="410"/>
                    </a:lnTo>
                    <a:lnTo>
                      <a:pt x="1323" y="416"/>
                    </a:lnTo>
                    <a:lnTo>
                      <a:pt x="1215" y="434"/>
                    </a:lnTo>
                    <a:lnTo>
                      <a:pt x="1111" y="462"/>
                    </a:lnTo>
                    <a:lnTo>
                      <a:pt x="1011" y="500"/>
                    </a:lnTo>
                    <a:lnTo>
                      <a:pt x="918" y="550"/>
                    </a:lnTo>
                    <a:lnTo>
                      <a:pt x="830" y="608"/>
                    </a:lnTo>
                    <a:lnTo>
                      <a:pt x="748" y="673"/>
                    </a:lnTo>
                    <a:lnTo>
                      <a:pt x="674" y="747"/>
                    </a:lnTo>
                    <a:lnTo>
                      <a:pt x="609" y="829"/>
                    </a:lnTo>
                    <a:lnTo>
                      <a:pt x="551" y="916"/>
                    </a:lnTo>
                    <a:lnTo>
                      <a:pt x="501" y="1010"/>
                    </a:lnTo>
                    <a:lnTo>
                      <a:pt x="463" y="1110"/>
                    </a:lnTo>
                    <a:lnTo>
                      <a:pt x="433" y="1213"/>
                    </a:lnTo>
                    <a:lnTo>
                      <a:pt x="415" y="1323"/>
                    </a:lnTo>
                    <a:lnTo>
                      <a:pt x="409" y="1435"/>
                    </a:lnTo>
                    <a:lnTo>
                      <a:pt x="0" y="1435"/>
                    </a:lnTo>
                    <a:lnTo>
                      <a:pt x="6" y="1303"/>
                    </a:lnTo>
                    <a:lnTo>
                      <a:pt x="22" y="1176"/>
                    </a:lnTo>
                    <a:lnTo>
                      <a:pt x="52" y="1052"/>
                    </a:lnTo>
                    <a:lnTo>
                      <a:pt x="90" y="934"/>
                    </a:lnTo>
                    <a:lnTo>
                      <a:pt x="138" y="819"/>
                    </a:lnTo>
                    <a:lnTo>
                      <a:pt x="196" y="711"/>
                    </a:lnTo>
                    <a:lnTo>
                      <a:pt x="263" y="608"/>
                    </a:lnTo>
                    <a:lnTo>
                      <a:pt x="337" y="510"/>
                    </a:lnTo>
                    <a:lnTo>
                      <a:pt x="421" y="420"/>
                    </a:lnTo>
                    <a:lnTo>
                      <a:pt x="511" y="336"/>
                    </a:lnTo>
                    <a:lnTo>
                      <a:pt x="609" y="263"/>
                    </a:lnTo>
                    <a:lnTo>
                      <a:pt x="710" y="195"/>
                    </a:lnTo>
                    <a:lnTo>
                      <a:pt x="820" y="137"/>
                    </a:lnTo>
                    <a:lnTo>
                      <a:pt x="936" y="89"/>
                    </a:lnTo>
                    <a:lnTo>
                      <a:pt x="1053" y="51"/>
                    </a:lnTo>
                    <a:lnTo>
                      <a:pt x="1177" y="23"/>
                    </a:lnTo>
                    <a:lnTo>
                      <a:pt x="1305" y="6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9" name="그룹 78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1109030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910" y="612989"/>
              <a:ext cx="325366" cy="325366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0D6A981-6BAA-4326-982D-FBAB00B75A66}"/>
              </a:ext>
            </a:extLst>
          </p:cNvPr>
          <p:cNvGrpSpPr/>
          <p:nvPr/>
        </p:nvGrpSpPr>
        <p:grpSpPr>
          <a:xfrm>
            <a:off x="865644" y="1998696"/>
            <a:ext cx="5719477" cy="4127244"/>
            <a:chOff x="1428875" y="2314793"/>
            <a:chExt cx="4291264" cy="3590707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11F97D0-5736-47AD-9C5C-F1B86372724E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82E5385-D9C9-48F8-ADFD-5B27B89AAE60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2E1B5C6-097D-49CD-A378-547B5429E5AC}"/>
                </a:ext>
              </a:extLst>
            </p:cNvPr>
            <p:cNvSpPr txBox="1"/>
            <p:nvPr/>
          </p:nvSpPr>
          <p:spPr>
            <a:xfrm>
              <a:off x="2794460" y="3702795"/>
              <a:ext cx="1369595" cy="46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Photo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72E586-41DB-4956-B2FC-613AF40D8AD0}"/>
              </a:ext>
            </a:extLst>
          </p:cNvPr>
          <p:cNvGrpSpPr/>
          <p:nvPr/>
        </p:nvGrpSpPr>
        <p:grpSpPr>
          <a:xfrm>
            <a:off x="945762" y="2116759"/>
            <a:ext cx="5291327" cy="3719085"/>
            <a:chOff x="920523" y="2159421"/>
            <a:chExt cx="4738307" cy="30017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7A984A-4F35-4365-ABC7-EF8A0ED89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380" y="2159421"/>
              <a:ext cx="3558410" cy="164901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C3C6C57-8217-4006-A98E-E72D48C4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23" y="3808440"/>
              <a:ext cx="4738307" cy="1352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79751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532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</a:t>
            </a:r>
            <a:r>
              <a:rPr lang="en-US" altLang="ko-KR" sz="2400" dirty="0">
                <a:solidFill>
                  <a:srgbClr val="B01B87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제안 방법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문제 파악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1109030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910" y="612989"/>
              <a:ext cx="325366" cy="325366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845629-2206-47ED-A5FF-0A69DE1F336A}"/>
              </a:ext>
            </a:extLst>
          </p:cNvPr>
          <p:cNvGrpSpPr/>
          <p:nvPr/>
        </p:nvGrpSpPr>
        <p:grpSpPr>
          <a:xfrm>
            <a:off x="733511" y="1962242"/>
            <a:ext cx="5719475" cy="4132682"/>
            <a:chOff x="1428875" y="2314793"/>
            <a:chExt cx="4291264" cy="359070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871109-5790-4C81-8CCF-5A1A5FCE800C}"/>
                </a:ext>
              </a:extLst>
            </p:cNvPr>
            <p:cNvSpPr/>
            <p:nvPr/>
          </p:nvSpPr>
          <p:spPr>
            <a:xfrm>
              <a:off x="1638425" y="2524343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2804DBD-898A-45DC-8586-14B64371D3ED}"/>
                </a:ext>
              </a:extLst>
            </p:cNvPr>
            <p:cNvSpPr/>
            <p:nvPr/>
          </p:nvSpPr>
          <p:spPr>
            <a:xfrm>
              <a:off x="1428875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F11674-14C7-4D8E-AADA-38BA4554FD38}"/>
                </a:ext>
              </a:extLst>
            </p:cNvPr>
            <p:cNvSpPr txBox="1"/>
            <p:nvPr/>
          </p:nvSpPr>
          <p:spPr>
            <a:xfrm>
              <a:off x="2794460" y="3702795"/>
              <a:ext cx="1369595" cy="46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Photo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F0A51CC-C8E0-4321-AF2E-1C4D74888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6" y="2028775"/>
            <a:ext cx="5265571" cy="375843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209DE6F2-B260-441B-8F4A-8C178F4AC002}"/>
              </a:ext>
            </a:extLst>
          </p:cNvPr>
          <p:cNvGrpSpPr/>
          <p:nvPr/>
        </p:nvGrpSpPr>
        <p:grpSpPr>
          <a:xfrm>
            <a:off x="807532" y="931648"/>
            <a:ext cx="5719477" cy="935038"/>
            <a:chOff x="5635814" y="1369079"/>
            <a:chExt cx="5229641" cy="935038"/>
          </a:xfrm>
        </p:grpSpPr>
        <p:sp>
          <p:nvSpPr>
            <p:cNvPr id="49" name="자유형 54">
              <a:extLst>
                <a:ext uri="{FF2B5EF4-FFF2-40B4-BE49-F238E27FC236}">
                  <a16:creationId xmlns:a16="http://schemas.microsoft.com/office/drawing/2014/main" id="{47E03CC9-0F1C-46BC-8C62-73B2577B51E8}"/>
                </a:ext>
              </a:extLst>
            </p:cNvPr>
            <p:cNvSpPr/>
            <p:nvPr/>
          </p:nvSpPr>
          <p:spPr>
            <a:xfrm>
              <a:off x="5635815" y="1369079"/>
              <a:ext cx="5229640" cy="935038"/>
            </a:xfrm>
            <a:custGeom>
              <a:avLst/>
              <a:gdLst>
                <a:gd name="connsiteX0" fmla="*/ 4762121 w 5229640"/>
                <a:gd name="connsiteY0" fmla="*/ 0 h 935038"/>
                <a:gd name="connsiteX1" fmla="*/ 5229640 w 5229640"/>
                <a:gd name="connsiteY1" fmla="*/ 467519 h 935038"/>
                <a:gd name="connsiteX2" fmla="*/ 4762121 w 5229640"/>
                <a:gd name="connsiteY2" fmla="*/ 935038 h 935038"/>
                <a:gd name="connsiteX3" fmla="*/ 4431535 w 5229640"/>
                <a:gd name="connsiteY3" fmla="*/ 798105 h 935038"/>
                <a:gd name="connsiteX4" fmla="*/ 4383391 w 5229640"/>
                <a:gd name="connsiteY4" fmla="*/ 739754 h 935038"/>
                <a:gd name="connsiteX5" fmla="*/ 131070 w 5229640"/>
                <a:gd name="connsiteY5" fmla="*/ 739754 h 935038"/>
                <a:gd name="connsiteX6" fmla="*/ 0 w 5229640"/>
                <a:gd name="connsiteY6" fmla="*/ 608684 h 935038"/>
                <a:gd name="connsiteX7" fmla="*/ 0 w 5229640"/>
                <a:gd name="connsiteY7" fmla="*/ 376741 h 935038"/>
                <a:gd name="connsiteX8" fmla="*/ 131070 w 5229640"/>
                <a:gd name="connsiteY8" fmla="*/ 245671 h 935038"/>
                <a:gd name="connsiteX9" fmla="*/ 4352982 w 5229640"/>
                <a:gd name="connsiteY9" fmla="*/ 245671 h 935038"/>
                <a:gd name="connsiteX10" fmla="*/ 4374447 w 5229640"/>
                <a:gd name="connsiteY10" fmla="*/ 206124 h 935038"/>
                <a:gd name="connsiteX11" fmla="*/ 4762121 w 5229640"/>
                <a:gd name="connsiteY11" fmla="*/ 0 h 93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640" h="935038">
                  <a:moveTo>
                    <a:pt x="4762121" y="0"/>
                  </a:moveTo>
                  <a:cubicBezTo>
                    <a:pt x="5020325" y="0"/>
                    <a:pt x="5229640" y="209315"/>
                    <a:pt x="5229640" y="467519"/>
                  </a:cubicBezTo>
                  <a:cubicBezTo>
                    <a:pt x="5229640" y="725723"/>
                    <a:pt x="5020325" y="935038"/>
                    <a:pt x="4762121" y="935038"/>
                  </a:cubicBezTo>
                  <a:cubicBezTo>
                    <a:pt x="4633019" y="935038"/>
                    <a:pt x="4516140" y="882709"/>
                    <a:pt x="4431535" y="798105"/>
                  </a:cubicBezTo>
                  <a:lnTo>
                    <a:pt x="4383391" y="739754"/>
                  </a:lnTo>
                  <a:lnTo>
                    <a:pt x="131070" y="739754"/>
                  </a:lnTo>
                  <a:cubicBezTo>
                    <a:pt x="58682" y="739754"/>
                    <a:pt x="0" y="681072"/>
                    <a:pt x="0" y="608684"/>
                  </a:cubicBezTo>
                  <a:lnTo>
                    <a:pt x="0" y="376741"/>
                  </a:lnTo>
                  <a:cubicBezTo>
                    <a:pt x="0" y="304353"/>
                    <a:pt x="58682" y="245671"/>
                    <a:pt x="131070" y="245671"/>
                  </a:cubicBezTo>
                  <a:lnTo>
                    <a:pt x="4352982" y="245671"/>
                  </a:lnTo>
                  <a:lnTo>
                    <a:pt x="4374447" y="206124"/>
                  </a:lnTo>
                  <a:cubicBezTo>
                    <a:pt x="4458464" y="81764"/>
                    <a:pt x="4600744" y="0"/>
                    <a:pt x="47621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051D686-1E73-415E-B971-5811B0F1209C}"/>
                </a:ext>
              </a:extLst>
            </p:cNvPr>
            <p:cNvSpPr txBox="1"/>
            <p:nvPr/>
          </p:nvSpPr>
          <p:spPr>
            <a:xfrm>
              <a:off x="5635814" y="1686912"/>
              <a:ext cx="44825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개별 광고 클릭 확률 예측</a:t>
              </a: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3CDA0CB-C55E-48C6-97F2-29A24C5CF8D4}"/>
                </a:ext>
              </a:extLst>
            </p:cNvPr>
            <p:cNvSpPr/>
            <p:nvPr/>
          </p:nvSpPr>
          <p:spPr>
            <a:xfrm>
              <a:off x="9994737" y="1433398"/>
              <a:ext cx="806400" cy="806400"/>
            </a:xfrm>
            <a:prstGeom prst="ellipse">
              <a:avLst/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015287E-C9F5-48BA-A9A7-ABC98E3A0BFD}"/>
                </a:ext>
              </a:extLst>
            </p:cNvPr>
            <p:cNvGrpSpPr/>
            <p:nvPr/>
          </p:nvGrpSpPr>
          <p:grpSpPr>
            <a:xfrm>
              <a:off x="10128533" y="1568844"/>
              <a:ext cx="538807" cy="538478"/>
              <a:chOff x="7102759" y="1480740"/>
              <a:chExt cx="538807" cy="538478"/>
            </a:xfrm>
          </p:grpSpPr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11867EB2-4A8F-442A-BDDB-C0B359074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1893" y="1809545"/>
                <a:ext cx="209673" cy="209673"/>
              </a:xfrm>
              <a:custGeom>
                <a:avLst/>
                <a:gdLst>
                  <a:gd name="T0" fmla="*/ 870 w 2553"/>
                  <a:gd name="T1" fmla="*/ 0 h 2551"/>
                  <a:gd name="T2" fmla="*/ 2374 w 2553"/>
                  <a:gd name="T3" fmla="*/ 1505 h 2551"/>
                  <a:gd name="T4" fmla="*/ 2425 w 2553"/>
                  <a:gd name="T5" fmla="*/ 1562 h 2551"/>
                  <a:gd name="T6" fmla="*/ 2467 w 2553"/>
                  <a:gd name="T7" fmla="*/ 1624 h 2551"/>
                  <a:gd name="T8" fmla="*/ 2503 w 2553"/>
                  <a:gd name="T9" fmla="*/ 1690 h 2551"/>
                  <a:gd name="T10" fmla="*/ 2527 w 2553"/>
                  <a:gd name="T11" fmla="*/ 1760 h 2551"/>
                  <a:gd name="T12" fmla="*/ 2545 w 2553"/>
                  <a:gd name="T13" fmla="*/ 1829 h 2551"/>
                  <a:gd name="T14" fmla="*/ 2553 w 2553"/>
                  <a:gd name="T15" fmla="*/ 1903 h 2551"/>
                  <a:gd name="T16" fmla="*/ 2553 w 2553"/>
                  <a:gd name="T17" fmla="*/ 1975 h 2551"/>
                  <a:gd name="T18" fmla="*/ 2545 w 2553"/>
                  <a:gd name="T19" fmla="*/ 2047 h 2551"/>
                  <a:gd name="T20" fmla="*/ 2527 w 2553"/>
                  <a:gd name="T21" fmla="*/ 2119 h 2551"/>
                  <a:gd name="T22" fmla="*/ 2503 w 2553"/>
                  <a:gd name="T23" fmla="*/ 2186 h 2551"/>
                  <a:gd name="T24" fmla="*/ 2467 w 2553"/>
                  <a:gd name="T25" fmla="*/ 2252 h 2551"/>
                  <a:gd name="T26" fmla="*/ 2425 w 2553"/>
                  <a:gd name="T27" fmla="*/ 2316 h 2551"/>
                  <a:gd name="T28" fmla="*/ 2374 w 2553"/>
                  <a:gd name="T29" fmla="*/ 2374 h 2551"/>
                  <a:gd name="T30" fmla="*/ 2316 w 2553"/>
                  <a:gd name="T31" fmla="*/ 2423 h 2551"/>
                  <a:gd name="T32" fmla="*/ 2254 w 2553"/>
                  <a:gd name="T33" fmla="*/ 2467 h 2551"/>
                  <a:gd name="T34" fmla="*/ 2188 w 2553"/>
                  <a:gd name="T35" fmla="*/ 2501 h 2551"/>
                  <a:gd name="T36" fmla="*/ 2120 w 2553"/>
                  <a:gd name="T37" fmla="*/ 2527 h 2551"/>
                  <a:gd name="T38" fmla="*/ 2048 w 2553"/>
                  <a:gd name="T39" fmla="*/ 2543 h 2551"/>
                  <a:gd name="T40" fmla="*/ 1977 w 2553"/>
                  <a:gd name="T41" fmla="*/ 2551 h 2551"/>
                  <a:gd name="T42" fmla="*/ 1903 w 2553"/>
                  <a:gd name="T43" fmla="*/ 2551 h 2551"/>
                  <a:gd name="T44" fmla="*/ 1831 w 2553"/>
                  <a:gd name="T45" fmla="*/ 2543 h 2551"/>
                  <a:gd name="T46" fmla="*/ 1761 w 2553"/>
                  <a:gd name="T47" fmla="*/ 2527 h 2551"/>
                  <a:gd name="T48" fmla="*/ 1691 w 2553"/>
                  <a:gd name="T49" fmla="*/ 2501 h 2551"/>
                  <a:gd name="T50" fmla="*/ 1626 w 2553"/>
                  <a:gd name="T51" fmla="*/ 2467 h 2551"/>
                  <a:gd name="T52" fmla="*/ 1564 w 2553"/>
                  <a:gd name="T53" fmla="*/ 2423 h 2551"/>
                  <a:gd name="T54" fmla="*/ 1504 w 2553"/>
                  <a:gd name="T55" fmla="*/ 2374 h 2551"/>
                  <a:gd name="T56" fmla="*/ 0 w 2553"/>
                  <a:gd name="T57" fmla="*/ 869 h 2551"/>
                  <a:gd name="T58" fmla="*/ 146 w 2553"/>
                  <a:gd name="T59" fmla="*/ 769 h 2551"/>
                  <a:gd name="T60" fmla="*/ 285 w 2553"/>
                  <a:gd name="T61" fmla="*/ 659 h 2551"/>
                  <a:gd name="T62" fmla="*/ 419 w 2553"/>
                  <a:gd name="T63" fmla="*/ 542 h 2551"/>
                  <a:gd name="T64" fmla="*/ 543 w 2553"/>
                  <a:gd name="T65" fmla="*/ 418 h 2551"/>
                  <a:gd name="T66" fmla="*/ 660 w 2553"/>
                  <a:gd name="T67" fmla="*/ 285 h 2551"/>
                  <a:gd name="T68" fmla="*/ 770 w 2553"/>
                  <a:gd name="T69" fmla="*/ 145 h 2551"/>
                  <a:gd name="T70" fmla="*/ 870 w 2553"/>
                  <a:gd name="T71" fmla="*/ 0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53" h="2551">
                    <a:moveTo>
                      <a:pt x="870" y="0"/>
                    </a:moveTo>
                    <a:lnTo>
                      <a:pt x="2374" y="1505"/>
                    </a:lnTo>
                    <a:lnTo>
                      <a:pt x="2425" y="1562"/>
                    </a:lnTo>
                    <a:lnTo>
                      <a:pt x="2467" y="1624"/>
                    </a:lnTo>
                    <a:lnTo>
                      <a:pt x="2503" y="1690"/>
                    </a:lnTo>
                    <a:lnTo>
                      <a:pt x="2527" y="1760"/>
                    </a:lnTo>
                    <a:lnTo>
                      <a:pt x="2545" y="1829"/>
                    </a:lnTo>
                    <a:lnTo>
                      <a:pt x="2553" y="1903"/>
                    </a:lnTo>
                    <a:lnTo>
                      <a:pt x="2553" y="1975"/>
                    </a:lnTo>
                    <a:lnTo>
                      <a:pt x="2545" y="2047"/>
                    </a:lnTo>
                    <a:lnTo>
                      <a:pt x="2527" y="2119"/>
                    </a:lnTo>
                    <a:lnTo>
                      <a:pt x="2503" y="2186"/>
                    </a:lnTo>
                    <a:lnTo>
                      <a:pt x="2467" y="2252"/>
                    </a:lnTo>
                    <a:lnTo>
                      <a:pt x="2425" y="2316"/>
                    </a:lnTo>
                    <a:lnTo>
                      <a:pt x="2374" y="2374"/>
                    </a:lnTo>
                    <a:lnTo>
                      <a:pt x="2316" y="2423"/>
                    </a:lnTo>
                    <a:lnTo>
                      <a:pt x="2254" y="2467"/>
                    </a:lnTo>
                    <a:lnTo>
                      <a:pt x="2188" y="2501"/>
                    </a:lnTo>
                    <a:lnTo>
                      <a:pt x="2120" y="2527"/>
                    </a:lnTo>
                    <a:lnTo>
                      <a:pt x="2048" y="2543"/>
                    </a:lnTo>
                    <a:lnTo>
                      <a:pt x="1977" y="2551"/>
                    </a:lnTo>
                    <a:lnTo>
                      <a:pt x="1903" y="2551"/>
                    </a:lnTo>
                    <a:lnTo>
                      <a:pt x="1831" y="2543"/>
                    </a:lnTo>
                    <a:lnTo>
                      <a:pt x="1761" y="2527"/>
                    </a:lnTo>
                    <a:lnTo>
                      <a:pt x="1691" y="2501"/>
                    </a:lnTo>
                    <a:lnTo>
                      <a:pt x="1626" y="2467"/>
                    </a:lnTo>
                    <a:lnTo>
                      <a:pt x="1564" y="2423"/>
                    </a:lnTo>
                    <a:lnTo>
                      <a:pt x="1504" y="2374"/>
                    </a:lnTo>
                    <a:lnTo>
                      <a:pt x="0" y="869"/>
                    </a:lnTo>
                    <a:lnTo>
                      <a:pt x="146" y="769"/>
                    </a:lnTo>
                    <a:lnTo>
                      <a:pt x="285" y="659"/>
                    </a:lnTo>
                    <a:lnTo>
                      <a:pt x="419" y="542"/>
                    </a:lnTo>
                    <a:lnTo>
                      <a:pt x="543" y="418"/>
                    </a:lnTo>
                    <a:lnTo>
                      <a:pt x="660" y="285"/>
                    </a:lnTo>
                    <a:lnTo>
                      <a:pt x="770" y="145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223EE0BE-66D1-413A-B2C9-7517CA914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02759" y="1480740"/>
                <a:ext cx="404228" cy="404064"/>
              </a:xfrm>
              <a:custGeom>
                <a:avLst/>
                <a:gdLst>
                  <a:gd name="T0" fmla="*/ 2160 w 4921"/>
                  <a:gd name="T1" fmla="*/ 640 h 4918"/>
                  <a:gd name="T2" fmla="*/ 1743 w 4921"/>
                  <a:gd name="T3" fmla="*/ 759 h 4918"/>
                  <a:gd name="T4" fmla="*/ 1370 w 4921"/>
                  <a:gd name="T5" fmla="*/ 971 h 4918"/>
                  <a:gd name="T6" fmla="*/ 1059 w 4921"/>
                  <a:gd name="T7" fmla="*/ 1260 h 4918"/>
                  <a:gd name="T8" fmla="*/ 822 w 4921"/>
                  <a:gd name="T9" fmla="*/ 1613 h 4918"/>
                  <a:gd name="T10" fmla="*/ 668 w 4921"/>
                  <a:gd name="T11" fmla="*/ 2015 h 4918"/>
                  <a:gd name="T12" fmla="*/ 614 w 4921"/>
                  <a:gd name="T13" fmla="*/ 2460 h 4918"/>
                  <a:gd name="T14" fmla="*/ 668 w 4921"/>
                  <a:gd name="T15" fmla="*/ 2902 h 4918"/>
                  <a:gd name="T16" fmla="*/ 822 w 4921"/>
                  <a:gd name="T17" fmla="*/ 3305 h 4918"/>
                  <a:gd name="T18" fmla="*/ 1059 w 4921"/>
                  <a:gd name="T19" fmla="*/ 3658 h 4918"/>
                  <a:gd name="T20" fmla="*/ 1370 w 4921"/>
                  <a:gd name="T21" fmla="*/ 3947 h 4918"/>
                  <a:gd name="T22" fmla="*/ 1743 w 4921"/>
                  <a:gd name="T23" fmla="*/ 4158 h 4918"/>
                  <a:gd name="T24" fmla="*/ 2160 w 4921"/>
                  <a:gd name="T25" fmla="*/ 4278 h 4918"/>
                  <a:gd name="T26" fmla="*/ 2611 w 4921"/>
                  <a:gd name="T27" fmla="*/ 4296 h 4918"/>
                  <a:gd name="T28" fmla="*/ 3042 w 4921"/>
                  <a:gd name="T29" fmla="*/ 4208 h 4918"/>
                  <a:gd name="T30" fmla="*/ 3431 w 4921"/>
                  <a:gd name="T31" fmla="*/ 4027 h 4918"/>
                  <a:gd name="T32" fmla="*/ 3764 w 4921"/>
                  <a:gd name="T33" fmla="*/ 3761 h 4918"/>
                  <a:gd name="T34" fmla="*/ 4029 w 4921"/>
                  <a:gd name="T35" fmla="*/ 3429 h 4918"/>
                  <a:gd name="T36" fmla="*/ 4210 w 4921"/>
                  <a:gd name="T37" fmla="*/ 3042 h 4918"/>
                  <a:gd name="T38" fmla="*/ 4298 w 4921"/>
                  <a:gd name="T39" fmla="*/ 2609 h 4918"/>
                  <a:gd name="T40" fmla="*/ 4280 w 4921"/>
                  <a:gd name="T41" fmla="*/ 2161 h 4918"/>
                  <a:gd name="T42" fmla="*/ 4159 w 4921"/>
                  <a:gd name="T43" fmla="*/ 1742 h 4918"/>
                  <a:gd name="T44" fmla="*/ 3949 w 4921"/>
                  <a:gd name="T45" fmla="*/ 1371 h 4918"/>
                  <a:gd name="T46" fmla="*/ 3660 w 4921"/>
                  <a:gd name="T47" fmla="*/ 1058 h 4918"/>
                  <a:gd name="T48" fmla="*/ 3307 w 4921"/>
                  <a:gd name="T49" fmla="*/ 821 h 4918"/>
                  <a:gd name="T50" fmla="*/ 2902 w 4921"/>
                  <a:gd name="T51" fmla="*/ 668 h 4918"/>
                  <a:gd name="T52" fmla="*/ 2459 w 4921"/>
                  <a:gd name="T53" fmla="*/ 616 h 4918"/>
                  <a:gd name="T54" fmla="*/ 2808 w 4921"/>
                  <a:gd name="T55" fmla="*/ 24 h 4918"/>
                  <a:gd name="T56" fmla="*/ 3301 w 4921"/>
                  <a:gd name="T57" fmla="*/ 147 h 4918"/>
                  <a:gd name="T58" fmla="*/ 3748 w 4921"/>
                  <a:gd name="T59" fmla="*/ 365 h 4918"/>
                  <a:gd name="T60" fmla="*/ 4141 w 4921"/>
                  <a:gd name="T61" fmla="*/ 664 h 4918"/>
                  <a:gd name="T62" fmla="*/ 4464 w 4921"/>
                  <a:gd name="T63" fmla="*/ 1035 h 4918"/>
                  <a:gd name="T64" fmla="*/ 4709 w 4921"/>
                  <a:gd name="T65" fmla="*/ 1463 h 4918"/>
                  <a:gd name="T66" fmla="*/ 4865 w 4921"/>
                  <a:gd name="T67" fmla="*/ 1943 h 4918"/>
                  <a:gd name="T68" fmla="*/ 4921 w 4921"/>
                  <a:gd name="T69" fmla="*/ 2460 h 4918"/>
                  <a:gd name="T70" fmla="*/ 4865 w 4921"/>
                  <a:gd name="T71" fmla="*/ 2974 h 4918"/>
                  <a:gd name="T72" fmla="*/ 4709 w 4921"/>
                  <a:gd name="T73" fmla="*/ 3454 h 4918"/>
                  <a:gd name="T74" fmla="*/ 4464 w 4921"/>
                  <a:gd name="T75" fmla="*/ 3883 h 4918"/>
                  <a:gd name="T76" fmla="*/ 4141 w 4921"/>
                  <a:gd name="T77" fmla="*/ 4254 h 4918"/>
                  <a:gd name="T78" fmla="*/ 3748 w 4921"/>
                  <a:gd name="T79" fmla="*/ 4553 h 4918"/>
                  <a:gd name="T80" fmla="*/ 3301 w 4921"/>
                  <a:gd name="T81" fmla="*/ 4770 h 4918"/>
                  <a:gd name="T82" fmla="*/ 2808 w 4921"/>
                  <a:gd name="T83" fmla="*/ 4894 h 4918"/>
                  <a:gd name="T84" fmla="*/ 2284 w 4921"/>
                  <a:gd name="T85" fmla="*/ 4912 h 4918"/>
                  <a:gd name="T86" fmla="*/ 1779 w 4921"/>
                  <a:gd name="T87" fmla="*/ 4822 h 4918"/>
                  <a:gd name="T88" fmla="*/ 1314 w 4921"/>
                  <a:gd name="T89" fmla="*/ 4634 h 4918"/>
                  <a:gd name="T90" fmla="*/ 904 w 4921"/>
                  <a:gd name="T91" fmla="*/ 4361 h 4918"/>
                  <a:gd name="T92" fmla="*/ 554 w 4921"/>
                  <a:gd name="T93" fmla="*/ 4015 h 4918"/>
                  <a:gd name="T94" fmla="*/ 283 w 4921"/>
                  <a:gd name="T95" fmla="*/ 3604 h 4918"/>
                  <a:gd name="T96" fmla="*/ 96 w 4921"/>
                  <a:gd name="T97" fmla="*/ 3139 h 4918"/>
                  <a:gd name="T98" fmla="*/ 6 w 4921"/>
                  <a:gd name="T99" fmla="*/ 2635 h 4918"/>
                  <a:gd name="T100" fmla="*/ 24 w 4921"/>
                  <a:gd name="T101" fmla="*/ 2111 h 4918"/>
                  <a:gd name="T102" fmla="*/ 148 w 4921"/>
                  <a:gd name="T103" fmla="*/ 1619 h 4918"/>
                  <a:gd name="T104" fmla="*/ 365 w 4921"/>
                  <a:gd name="T105" fmla="*/ 1170 h 4918"/>
                  <a:gd name="T106" fmla="*/ 664 w 4921"/>
                  <a:gd name="T107" fmla="*/ 779 h 4918"/>
                  <a:gd name="T108" fmla="*/ 1033 w 4921"/>
                  <a:gd name="T109" fmla="*/ 456 h 4918"/>
                  <a:gd name="T110" fmla="*/ 1464 w 4921"/>
                  <a:gd name="T111" fmla="*/ 209 h 4918"/>
                  <a:gd name="T112" fmla="*/ 1943 w 4921"/>
                  <a:gd name="T113" fmla="*/ 54 h 4918"/>
                  <a:gd name="T114" fmla="*/ 2459 w 4921"/>
                  <a:gd name="T115" fmla="*/ 0 h 4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21" h="4918">
                    <a:moveTo>
                      <a:pt x="2459" y="616"/>
                    </a:moveTo>
                    <a:lnTo>
                      <a:pt x="2310" y="622"/>
                    </a:lnTo>
                    <a:lnTo>
                      <a:pt x="2160" y="640"/>
                    </a:lnTo>
                    <a:lnTo>
                      <a:pt x="2016" y="668"/>
                    </a:lnTo>
                    <a:lnTo>
                      <a:pt x="1877" y="710"/>
                    </a:lnTo>
                    <a:lnTo>
                      <a:pt x="1743" y="759"/>
                    </a:lnTo>
                    <a:lnTo>
                      <a:pt x="1614" y="821"/>
                    </a:lnTo>
                    <a:lnTo>
                      <a:pt x="1488" y="891"/>
                    </a:lnTo>
                    <a:lnTo>
                      <a:pt x="1370" y="971"/>
                    </a:lnTo>
                    <a:lnTo>
                      <a:pt x="1261" y="1058"/>
                    </a:lnTo>
                    <a:lnTo>
                      <a:pt x="1157" y="1156"/>
                    </a:lnTo>
                    <a:lnTo>
                      <a:pt x="1059" y="1260"/>
                    </a:lnTo>
                    <a:lnTo>
                      <a:pt x="971" y="1371"/>
                    </a:lnTo>
                    <a:lnTo>
                      <a:pt x="892" y="1489"/>
                    </a:lnTo>
                    <a:lnTo>
                      <a:pt x="822" y="1613"/>
                    </a:lnTo>
                    <a:lnTo>
                      <a:pt x="760" y="1742"/>
                    </a:lnTo>
                    <a:lnTo>
                      <a:pt x="710" y="1876"/>
                    </a:lnTo>
                    <a:lnTo>
                      <a:pt x="668" y="2015"/>
                    </a:lnTo>
                    <a:lnTo>
                      <a:pt x="638" y="2161"/>
                    </a:lnTo>
                    <a:lnTo>
                      <a:pt x="620" y="2308"/>
                    </a:lnTo>
                    <a:lnTo>
                      <a:pt x="614" y="2460"/>
                    </a:lnTo>
                    <a:lnTo>
                      <a:pt x="620" y="2609"/>
                    </a:lnTo>
                    <a:lnTo>
                      <a:pt x="638" y="2757"/>
                    </a:lnTo>
                    <a:lnTo>
                      <a:pt x="668" y="2902"/>
                    </a:lnTo>
                    <a:lnTo>
                      <a:pt x="710" y="3042"/>
                    </a:lnTo>
                    <a:lnTo>
                      <a:pt x="760" y="3175"/>
                    </a:lnTo>
                    <a:lnTo>
                      <a:pt x="822" y="3305"/>
                    </a:lnTo>
                    <a:lnTo>
                      <a:pt x="892" y="3429"/>
                    </a:lnTo>
                    <a:lnTo>
                      <a:pt x="971" y="3546"/>
                    </a:lnTo>
                    <a:lnTo>
                      <a:pt x="1059" y="3658"/>
                    </a:lnTo>
                    <a:lnTo>
                      <a:pt x="1157" y="3761"/>
                    </a:lnTo>
                    <a:lnTo>
                      <a:pt x="1261" y="3859"/>
                    </a:lnTo>
                    <a:lnTo>
                      <a:pt x="1370" y="3947"/>
                    </a:lnTo>
                    <a:lnTo>
                      <a:pt x="1488" y="4027"/>
                    </a:lnTo>
                    <a:lnTo>
                      <a:pt x="1614" y="4096"/>
                    </a:lnTo>
                    <a:lnTo>
                      <a:pt x="1743" y="4158"/>
                    </a:lnTo>
                    <a:lnTo>
                      <a:pt x="1877" y="4208"/>
                    </a:lnTo>
                    <a:lnTo>
                      <a:pt x="2016" y="4250"/>
                    </a:lnTo>
                    <a:lnTo>
                      <a:pt x="2160" y="4278"/>
                    </a:lnTo>
                    <a:lnTo>
                      <a:pt x="2310" y="4296"/>
                    </a:lnTo>
                    <a:lnTo>
                      <a:pt x="2459" y="4302"/>
                    </a:lnTo>
                    <a:lnTo>
                      <a:pt x="2611" y="4296"/>
                    </a:lnTo>
                    <a:lnTo>
                      <a:pt x="2758" y="4278"/>
                    </a:lnTo>
                    <a:lnTo>
                      <a:pt x="2902" y="4250"/>
                    </a:lnTo>
                    <a:lnTo>
                      <a:pt x="3042" y="4208"/>
                    </a:lnTo>
                    <a:lnTo>
                      <a:pt x="3177" y="4158"/>
                    </a:lnTo>
                    <a:lnTo>
                      <a:pt x="3307" y="4096"/>
                    </a:lnTo>
                    <a:lnTo>
                      <a:pt x="3431" y="4027"/>
                    </a:lnTo>
                    <a:lnTo>
                      <a:pt x="3548" y="3947"/>
                    </a:lnTo>
                    <a:lnTo>
                      <a:pt x="3660" y="3859"/>
                    </a:lnTo>
                    <a:lnTo>
                      <a:pt x="3764" y="3761"/>
                    </a:lnTo>
                    <a:lnTo>
                      <a:pt x="3859" y="3658"/>
                    </a:lnTo>
                    <a:lnTo>
                      <a:pt x="3949" y="3546"/>
                    </a:lnTo>
                    <a:lnTo>
                      <a:pt x="4029" y="3429"/>
                    </a:lnTo>
                    <a:lnTo>
                      <a:pt x="4099" y="3305"/>
                    </a:lnTo>
                    <a:lnTo>
                      <a:pt x="4159" y="3175"/>
                    </a:lnTo>
                    <a:lnTo>
                      <a:pt x="4210" y="3042"/>
                    </a:lnTo>
                    <a:lnTo>
                      <a:pt x="4250" y="2902"/>
                    </a:lnTo>
                    <a:lnTo>
                      <a:pt x="4280" y="2757"/>
                    </a:lnTo>
                    <a:lnTo>
                      <a:pt x="4298" y="2609"/>
                    </a:lnTo>
                    <a:lnTo>
                      <a:pt x="4304" y="2460"/>
                    </a:lnTo>
                    <a:lnTo>
                      <a:pt x="4298" y="2308"/>
                    </a:lnTo>
                    <a:lnTo>
                      <a:pt x="4280" y="2161"/>
                    </a:lnTo>
                    <a:lnTo>
                      <a:pt x="4250" y="2015"/>
                    </a:lnTo>
                    <a:lnTo>
                      <a:pt x="4210" y="1876"/>
                    </a:lnTo>
                    <a:lnTo>
                      <a:pt x="4159" y="1742"/>
                    </a:lnTo>
                    <a:lnTo>
                      <a:pt x="4099" y="1613"/>
                    </a:lnTo>
                    <a:lnTo>
                      <a:pt x="4029" y="1489"/>
                    </a:lnTo>
                    <a:lnTo>
                      <a:pt x="3949" y="1371"/>
                    </a:lnTo>
                    <a:lnTo>
                      <a:pt x="3859" y="1260"/>
                    </a:lnTo>
                    <a:lnTo>
                      <a:pt x="3764" y="1156"/>
                    </a:lnTo>
                    <a:lnTo>
                      <a:pt x="3660" y="1058"/>
                    </a:lnTo>
                    <a:lnTo>
                      <a:pt x="3548" y="971"/>
                    </a:lnTo>
                    <a:lnTo>
                      <a:pt x="3431" y="891"/>
                    </a:lnTo>
                    <a:lnTo>
                      <a:pt x="3307" y="821"/>
                    </a:lnTo>
                    <a:lnTo>
                      <a:pt x="3177" y="759"/>
                    </a:lnTo>
                    <a:lnTo>
                      <a:pt x="3042" y="710"/>
                    </a:lnTo>
                    <a:lnTo>
                      <a:pt x="2902" y="668"/>
                    </a:lnTo>
                    <a:lnTo>
                      <a:pt x="2758" y="640"/>
                    </a:lnTo>
                    <a:lnTo>
                      <a:pt x="2611" y="622"/>
                    </a:lnTo>
                    <a:lnTo>
                      <a:pt x="2459" y="616"/>
                    </a:lnTo>
                    <a:close/>
                    <a:moveTo>
                      <a:pt x="2459" y="0"/>
                    </a:moveTo>
                    <a:lnTo>
                      <a:pt x="2635" y="6"/>
                    </a:lnTo>
                    <a:lnTo>
                      <a:pt x="2808" y="24"/>
                    </a:lnTo>
                    <a:lnTo>
                      <a:pt x="2976" y="54"/>
                    </a:lnTo>
                    <a:lnTo>
                      <a:pt x="3141" y="96"/>
                    </a:lnTo>
                    <a:lnTo>
                      <a:pt x="3301" y="147"/>
                    </a:lnTo>
                    <a:lnTo>
                      <a:pt x="3455" y="209"/>
                    </a:lnTo>
                    <a:lnTo>
                      <a:pt x="3604" y="283"/>
                    </a:lnTo>
                    <a:lnTo>
                      <a:pt x="3748" y="365"/>
                    </a:lnTo>
                    <a:lnTo>
                      <a:pt x="3885" y="456"/>
                    </a:lnTo>
                    <a:lnTo>
                      <a:pt x="4017" y="556"/>
                    </a:lnTo>
                    <a:lnTo>
                      <a:pt x="4141" y="664"/>
                    </a:lnTo>
                    <a:lnTo>
                      <a:pt x="4256" y="779"/>
                    </a:lnTo>
                    <a:lnTo>
                      <a:pt x="4364" y="903"/>
                    </a:lnTo>
                    <a:lnTo>
                      <a:pt x="4464" y="1035"/>
                    </a:lnTo>
                    <a:lnTo>
                      <a:pt x="4556" y="1170"/>
                    </a:lnTo>
                    <a:lnTo>
                      <a:pt x="4637" y="1314"/>
                    </a:lnTo>
                    <a:lnTo>
                      <a:pt x="4709" y="1463"/>
                    </a:lnTo>
                    <a:lnTo>
                      <a:pt x="4773" y="1619"/>
                    </a:lnTo>
                    <a:lnTo>
                      <a:pt x="4825" y="1778"/>
                    </a:lnTo>
                    <a:lnTo>
                      <a:pt x="4865" y="1943"/>
                    </a:lnTo>
                    <a:lnTo>
                      <a:pt x="4895" y="2111"/>
                    </a:lnTo>
                    <a:lnTo>
                      <a:pt x="4913" y="2282"/>
                    </a:lnTo>
                    <a:lnTo>
                      <a:pt x="4921" y="2460"/>
                    </a:lnTo>
                    <a:lnTo>
                      <a:pt x="4913" y="2635"/>
                    </a:lnTo>
                    <a:lnTo>
                      <a:pt x="4895" y="2807"/>
                    </a:lnTo>
                    <a:lnTo>
                      <a:pt x="4865" y="2974"/>
                    </a:lnTo>
                    <a:lnTo>
                      <a:pt x="4825" y="3139"/>
                    </a:lnTo>
                    <a:lnTo>
                      <a:pt x="4773" y="3299"/>
                    </a:lnTo>
                    <a:lnTo>
                      <a:pt x="4709" y="3454"/>
                    </a:lnTo>
                    <a:lnTo>
                      <a:pt x="4637" y="3604"/>
                    </a:lnTo>
                    <a:lnTo>
                      <a:pt x="4556" y="3747"/>
                    </a:lnTo>
                    <a:lnTo>
                      <a:pt x="4464" y="3883"/>
                    </a:lnTo>
                    <a:lnTo>
                      <a:pt x="4364" y="4015"/>
                    </a:lnTo>
                    <a:lnTo>
                      <a:pt x="4256" y="4138"/>
                    </a:lnTo>
                    <a:lnTo>
                      <a:pt x="4141" y="4254"/>
                    </a:lnTo>
                    <a:lnTo>
                      <a:pt x="4017" y="4361"/>
                    </a:lnTo>
                    <a:lnTo>
                      <a:pt x="3885" y="4461"/>
                    </a:lnTo>
                    <a:lnTo>
                      <a:pt x="3748" y="4553"/>
                    </a:lnTo>
                    <a:lnTo>
                      <a:pt x="3604" y="4634"/>
                    </a:lnTo>
                    <a:lnTo>
                      <a:pt x="3455" y="4708"/>
                    </a:lnTo>
                    <a:lnTo>
                      <a:pt x="3301" y="4770"/>
                    </a:lnTo>
                    <a:lnTo>
                      <a:pt x="3141" y="4822"/>
                    </a:lnTo>
                    <a:lnTo>
                      <a:pt x="2976" y="4864"/>
                    </a:lnTo>
                    <a:lnTo>
                      <a:pt x="2808" y="4894"/>
                    </a:lnTo>
                    <a:lnTo>
                      <a:pt x="2635" y="4912"/>
                    </a:lnTo>
                    <a:lnTo>
                      <a:pt x="2459" y="4918"/>
                    </a:lnTo>
                    <a:lnTo>
                      <a:pt x="2284" y="4912"/>
                    </a:lnTo>
                    <a:lnTo>
                      <a:pt x="2112" y="4894"/>
                    </a:lnTo>
                    <a:lnTo>
                      <a:pt x="1943" y="4864"/>
                    </a:lnTo>
                    <a:lnTo>
                      <a:pt x="1779" y="4822"/>
                    </a:lnTo>
                    <a:lnTo>
                      <a:pt x="1620" y="4770"/>
                    </a:lnTo>
                    <a:lnTo>
                      <a:pt x="1464" y="4708"/>
                    </a:lnTo>
                    <a:lnTo>
                      <a:pt x="1314" y="4634"/>
                    </a:lnTo>
                    <a:lnTo>
                      <a:pt x="1171" y="4553"/>
                    </a:lnTo>
                    <a:lnTo>
                      <a:pt x="1033" y="4461"/>
                    </a:lnTo>
                    <a:lnTo>
                      <a:pt x="904" y="4361"/>
                    </a:lnTo>
                    <a:lnTo>
                      <a:pt x="780" y="4254"/>
                    </a:lnTo>
                    <a:lnTo>
                      <a:pt x="664" y="4138"/>
                    </a:lnTo>
                    <a:lnTo>
                      <a:pt x="554" y="4015"/>
                    </a:lnTo>
                    <a:lnTo>
                      <a:pt x="455" y="3883"/>
                    </a:lnTo>
                    <a:lnTo>
                      <a:pt x="365" y="3747"/>
                    </a:lnTo>
                    <a:lnTo>
                      <a:pt x="283" y="3604"/>
                    </a:lnTo>
                    <a:lnTo>
                      <a:pt x="209" y="3454"/>
                    </a:lnTo>
                    <a:lnTo>
                      <a:pt x="148" y="3299"/>
                    </a:lnTo>
                    <a:lnTo>
                      <a:pt x="96" y="3139"/>
                    </a:lnTo>
                    <a:lnTo>
                      <a:pt x="54" y="2974"/>
                    </a:lnTo>
                    <a:lnTo>
                      <a:pt x="24" y="2807"/>
                    </a:lnTo>
                    <a:lnTo>
                      <a:pt x="6" y="2635"/>
                    </a:lnTo>
                    <a:lnTo>
                      <a:pt x="0" y="2460"/>
                    </a:lnTo>
                    <a:lnTo>
                      <a:pt x="6" y="2282"/>
                    </a:lnTo>
                    <a:lnTo>
                      <a:pt x="24" y="2111"/>
                    </a:lnTo>
                    <a:lnTo>
                      <a:pt x="54" y="1943"/>
                    </a:lnTo>
                    <a:lnTo>
                      <a:pt x="96" y="1778"/>
                    </a:lnTo>
                    <a:lnTo>
                      <a:pt x="148" y="1619"/>
                    </a:lnTo>
                    <a:lnTo>
                      <a:pt x="209" y="1463"/>
                    </a:lnTo>
                    <a:lnTo>
                      <a:pt x="283" y="1314"/>
                    </a:lnTo>
                    <a:lnTo>
                      <a:pt x="365" y="1170"/>
                    </a:lnTo>
                    <a:lnTo>
                      <a:pt x="455" y="1035"/>
                    </a:lnTo>
                    <a:lnTo>
                      <a:pt x="554" y="903"/>
                    </a:lnTo>
                    <a:lnTo>
                      <a:pt x="664" y="779"/>
                    </a:lnTo>
                    <a:lnTo>
                      <a:pt x="780" y="664"/>
                    </a:lnTo>
                    <a:lnTo>
                      <a:pt x="904" y="556"/>
                    </a:lnTo>
                    <a:lnTo>
                      <a:pt x="1033" y="456"/>
                    </a:lnTo>
                    <a:lnTo>
                      <a:pt x="1171" y="365"/>
                    </a:lnTo>
                    <a:lnTo>
                      <a:pt x="1314" y="283"/>
                    </a:lnTo>
                    <a:lnTo>
                      <a:pt x="1464" y="209"/>
                    </a:lnTo>
                    <a:lnTo>
                      <a:pt x="1620" y="147"/>
                    </a:lnTo>
                    <a:lnTo>
                      <a:pt x="1779" y="96"/>
                    </a:lnTo>
                    <a:lnTo>
                      <a:pt x="1943" y="54"/>
                    </a:lnTo>
                    <a:lnTo>
                      <a:pt x="2112" y="24"/>
                    </a:lnTo>
                    <a:lnTo>
                      <a:pt x="2284" y="6"/>
                    </a:lnTo>
                    <a:lnTo>
                      <a:pt x="2459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8">
                <a:extLst>
                  <a:ext uri="{FF2B5EF4-FFF2-40B4-BE49-F238E27FC236}">
                    <a16:creationId xmlns:a16="http://schemas.microsoft.com/office/drawing/2014/main" id="{D9E18D58-A55E-4AA3-9CE4-C52486848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7055" y="1564872"/>
                <a:ext cx="117818" cy="117982"/>
              </a:xfrm>
              <a:custGeom>
                <a:avLst/>
                <a:gdLst>
                  <a:gd name="T0" fmla="*/ 1434 w 1434"/>
                  <a:gd name="T1" fmla="*/ 0 h 1435"/>
                  <a:gd name="T2" fmla="*/ 1434 w 1434"/>
                  <a:gd name="T3" fmla="*/ 410 h 1435"/>
                  <a:gd name="T4" fmla="*/ 1323 w 1434"/>
                  <a:gd name="T5" fmla="*/ 416 h 1435"/>
                  <a:gd name="T6" fmla="*/ 1215 w 1434"/>
                  <a:gd name="T7" fmla="*/ 434 h 1435"/>
                  <a:gd name="T8" fmla="*/ 1111 w 1434"/>
                  <a:gd name="T9" fmla="*/ 462 h 1435"/>
                  <a:gd name="T10" fmla="*/ 1011 w 1434"/>
                  <a:gd name="T11" fmla="*/ 500 h 1435"/>
                  <a:gd name="T12" fmla="*/ 918 w 1434"/>
                  <a:gd name="T13" fmla="*/ 550 h 1435"/>
                  <a:gd name="T14" fmla="*/ 830 w 1434"/>
                  <a:gd name="T15" fmla="*/ 608 h 1435"/>
                  <a:gd name="T16" fmla="*/ 748 w 1434"/>
                  <a:gd name="T17" fmla="*/ 673 h 1435"/>
                  <a:gd name="T18" fmla="*/ 674 w 1434"/>
                  <a:gd name="T19" fmla="*/ 747 h 1435"/>
                  <a:gd name="T20" fmla="*/ 609 w 1434"/>
                  <a:gd name="T21" fmla="*/ 829 h 1435"/>
                  <a:gd name="T22" fmla="*/ 551 w 1434"/>
                  <a:gd name="T23" fmla="*/ 916 h 1435"/>
                  <a:gd name="T24" fmla="*/ 501 w 1434"/>
                  <a:gd name="T25" fmla="*/ 1010 h 1435"/>
                  <a:gd name="T26" fmla="*/ 463 w 1434"/>
                  <a:gd name="T27" fmla="*/ 1110 h 1435"/>
                  <a:gd name="T28" fmla="*/ 433 w 1434"/>
                  <a:gd name="T29" fmla="*/ 1213 h 1435"/>
                  <a:gd name="T30" fmla="*/ 415 w 1434"/>
                  <a:gd name="T31" fmla="*/ 1323 h 1435"/>
                  <a:gd name="T32" fmla="*/ 409 w 1434"/>
                  <a:gd name="T33" fmla="*/ 1435 h 1435"/>
                  <a:gd name="T34" fmla="*/ 0 w 1434"/>
                  <a:gd name="T35" fmla="*/ 1435 h 1435"/>
                  <a:gd name="T36" fmla="*/ 6 w 1434"/>
                  <a:gd name="T37" fmla="*/ 1303 h 1435"/>
                  <a:gd name="T38" fmla="*/ 22 w 1434"/>
                  <a:gd name="T39" fmla="*/ 1176 h 1435"/>
                  <a:gd name="T40" fmla="*/ 52 w 1434"/>
                  <a:gd name="T41" fmla="*/ 1052 h 1435"/>
                  <a:gd name="T42" fmla="*/ 90 w 1434"/>
                  <a:gd name="T43" fmla="*/ 934 h 1435"/>
                  <a:gd name="T44" fmla="*/ 138 w 1434"/>
                  <a:gd name="T45" fmla="*/ 819 h 1435"/>
                  <a:gd name="T46" fmla="*/ 196 w 1434"/>
                  <a:gd name="T47" fmla="*/ 711 h 1435"/>
                  <a:gd name="T48" fmla="*/ 263 w 1434"/>
                  <a:gd name="T49" fmla="*/ 608 h 1435"/>
                  <a:gd name="T50" fmla="*/ 337 w 1434"/>
                  <a:gd name="T51" fmla="*/ 510 h 1435"/>
                  <a:gd name="T52" fmla="*/ 421 w 1434"/>
                  <a:gd name="T53" fmla="*/ 420 h 1435"/>
                  <a:gd name="T54" fmla="*/ 511 w 1434"/>
                  <a:gd name="T55" fmla="*/ 336 h 1435"/>
                  <a:gd name="T56" fmla="*/ 609 w 1434"/>
                  <a:gd name="T57" fmla="*/ 263 h 1435"/>
                  <a:gd name="T58" fmla="*/ 710 w 1434"/>
                  <a:gd name="T59" fmla="*/ 195 h 1435"/>
                  <a:gd name="T60" fmla="*/ 820 w 1434"/>
                  <a:gd name="T61" fmla="*/ 137 h 1435"/>
                  <a:gd name="T62" fmla="*/ 936 w 1434"/>
                  <a:gd name="T63" fmla="*/ 89 h 1435"/>
                  <a:gd name="T64" fmla="*/ 1053 w 1434"/>
                  <a:gd name="T65" fmla="*/ 51 h 1435"/>
                  <a:gd name="T66" fmla="*/ 1177 w 1434"/>
                  <a:gd name="T67" fmla="*/ 23 h 1435"/>
                  <a:gd name="T68" fmla="*/ 1305 w 1434"/>
                  <a:gd name="T69" fmla="*/ 6 h 1435"/>
                  <a:gd name="T70" fmla="*/ 1434 w 1434"/>
                  <a:gd name="T71" fmla="*/ 0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4" h="1435">
                    <a:moveTo>
                      <a:pt x="1434" y="0"/>
                    </a:moveTo>
                    <a:lnTo>
                      <a:pt x="1434" y="410"/>
                    </a:lnTo>
                    <a:lnTo>
                      <a:pt x="1323" y="416"/>
                    </a:lnTo>
                    <a:lnTo>
                      <a:pt x="1215" y="434"/>
                    </a:lnTo>
                    <a:lnTo>
                      <a:pt x="1111" y="462"/>
                    </a:lnTo>
                    <a:lnTo>
                      <a:pt x="1011" y="500"/>
                    </a:lnTo>
                    <a:lnTo>
                      <a:pt x="918" y="550"/>
                    </a:lnTo>
                    <a:lnTo>
                      <a:pt x="830" y="608"/>
                    </a:lnTo>
                    <a:lnTo>
                      <a:pt x="748" y="673"/>
                    </a:lnTo>
                    <a:lnTo>
                      <a:pt x="674" y="747"/>
                    </a:lnTo>
                    <a:lnTo>
                      <a:pt x="609" y="829"/>
                    </a:lnTo>
                    <a:lnTo>
                      <a:pt x="551" y="916"/>
                    </a:lnTo>
                    <a:lnTo>
                      <a:pt x="501" y="1010"/>
                    </a:lnTo>
                    <a:lnTo>
                      <a:pt x="463" y="1110"/>
                    </a:lnTo>
                    <a:lnTo>
                      <a:pt x="433" y="1213"/>
                    </a:lnTo>
                    <a:lnTo>
                      <a:pt x="415" y="1323"/>
                    </a:lnTo>
                    <a:lnTo>
                      <a:pt x="409" y="1435"/>
                    </a:lnTo>
                    <a:lnTo>
                      <a:pt x="0" y="1435"/>
                    </a:lnTo>
                    <a:lnTo>
                      <a:pt x="6" y="1303"/>
                    </a:lnTo>
                    <a:lnTo>
                      <a:pt x="22" y="1176"/>
                    </a:lnTo>
                    <a:lnTo>
                      <a:pt x="52" y="1052"/>
                    </a:lnTo>
                    <a:lnTo>
                      <a:pt x="90" y="934"/>
                    </a:lnTo>
                    <a:lnTo>
                      <a:pt x="138" y="819"/>
                    </a:lnTo>
                    <a:lnTo>
                      <a:pt x="196" y="711"/>
                    </a:lnTo>
                    <a:lnTo>
                      <a:pt x="263" y="608"/>
                    </a:lnTo>
                    <a:lnTo>
                      <a:pt x="337" y="510"/>
                    </a:lnTo>
                    <a:lnTo>
                      <a:pt x="421" y="420"/>
                    </a:lnTo>
                    <a:lnTo>
                      <a:pt x="511" y="336"/>
                    </a:lnTo>
                    <a:lnTo>
                      <a:pt x="609" y="263"/>
                    </a:lnTo>
                    <a:lnTo>
                      <a:pt x="710" y="195"/>
                    </a:lnTo>
                    <a:lnTo>
                      <a:pt x="820" y="137"/>
                    </a:lnTo>
                    <a:lnTo>
                      <a:pt x="936" y="89"/>
                    </a:lnTo>
                    <a:lnTo>
                      <a:pt x="1053" y="51"/>
                    </a:lnTo>
                    <a:lnTo>
                      <a:pt x="1177" y="23"/>
                    </a:lnTo>
                    <a:lnTo>
                      <a:pt x="1305" y="6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292478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532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</a:t>
            </a:r>
            <a:r>
              <a:rPr lang="en-US" altLang="ko-KR" sz="2400" dirty="0">
                <a:solidFill>
                  <a:srgbClr val="B01B87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제안 방법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문제 파악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78828" y="1342262"/>
            <a:ext cx="5454903" cy="935038"/>
            <a:chOff x="5259123" y="1369079"/>
            <a:chExt cx="5606332" cy="935038"/>
          </a:xfrm>
        </p:grpSpPr>
        <p:sp>
          <p:nvSpPr>
            <p:cNvPr id="55" name="자유형 54"/>
            <p:cNvSpPr/>
            <p:nvPr/>
          </p:nvSpPr>
          <p:spPr>
            <a:xfrm>
              <a:off x="5259123" y="1369079"/>
              <a:ext cx="5606332" cy="935038"/>
            </a:xfrm>
            <a:custGeom>
              <a:avLst/>
              <a:gdLst>
                <a:gd name="connsiteX0" fmla="*/ 4762121 w 5229640"/>
                <a:gd name="connsiteY0" fmla="*/ 0 h 935038"/>
                <a:gd name="connsiteX1" fmla="*/ 5229640 w 5229640"/>
                <a:gd name="connsiteY1" fmla="*/ 467519 h 935038"/>
                <a:gd name="connsiteX2" fmla="*/ 4762121 w 5229640"/>
                <a:gd name="connsiteY2" fmla="*/ 935038 h 935038"/>
                <a:gd name="connsiteX3" fmla="*/ 4431535 w 5229640"/>
                <a:gd name="connsiteY3" fmla="*/ 798105 h 935038"/>
                <a:gd name="connsiteX4" fmla="*/ 4383391 w 5229640"/>
                <a:gd name="connsiteY4" fmla="*/ 739754 h 935038"/>
                <a:gd name="connsiteX5" fmla="*/ 131070 w 5229640"/>
                <a:gd name="connsiteY5" fmla="*/ 739754 h 935038"/>
                <a:gd name="connsiteX6" fmla="*/ 0 w 5229640"/>
                <a:gd name="connsiteY6" fmla="*/ 608684 h 935038"/>
                <a:gd name="connsiteX7" fmla="*/ 0 w 5229640"/>
                <a:gd name="connsiteY7" fmla="*/ 376741 h 935038"/>
                <a:gd name="connsiteX8" fmla="*/ 131070 w 5229640"/>
                <a:gd name="connsiteY8" fmla="*/ 245671 h 935038"/>
                <a:gd name="connsiteX9" fmla="*/ 4352982 w 5229640"/>
                <a:gd name="connsiteY9" fmla="*/ 245671 h 935038"/>
                <a:gd name="connsiteX10" fmla="*/ 4374447 w 5229640"/>
                <a:gd name="connsiteY10" fmla="*/ 206124 h 935038"/>
                <a:gd name="connsiteX11" fmla="*/ 4762121 w 5229640"/>
                <a:gd name="connsiteY11" fmla="*/ 0 h 93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640" h="935038">
                  <a:moveTo>
                    <a:pt x="4762121" y="0"/>
                  </a:moveTo>
                  <a:cubicBezTo>
                    <a:pt x="5020325" y="0"/>
                    <a:pt x="5229640" y="209315"/>
                    <a:pt x="5229640" y="467519"/>
                  </a:cubicBezTo>
                  <a:cubicBezTo>
                    <a:pt x="5229640" y="725723"/>
                    <a:pt x="5020325" y="935038"/>
                    <a:pt x="4762121" y="935038"/>
                  </a:cubicBezTo>
                  <a:cubicBezTo>
                    <a:pt x="4633019" y="935038"/>
                    <a:pt x="4516140" y="882709"/>
                    <a:pt x="4431535" y="798105"/>
                  </a:cubicBezTo>
                  <a:lnTo>
                    <a:pt x="4383391" y="739754"/>
                  </a:lnTo>
                  <a:lnTo>
                    <a:pt x="131070" y="739754"/>
                  </a:lnTo>
                  <a:cubicBezTo>
                    <a:pt x="58682" y="739754"/>
                    <a:pt x="0" y="681072"/>
                    <a:pt x="0" y="608684"/>
                  </a:cubicBezTo>
                  <a:lnTo>
                    <a:pt x="0" y="376741"/>
                  </a:lnTo>
                  <a:cubicBezTo>
                    <a:pt x="0" y="304353"/>
                    <a:pt x="58682" y="245671"/>
                    <a:pt x="131070" y="245671"/>
                  </a:cubicBezTo>
                  <a:lnTo>
                    <a:pt x="4352982" y="245671"/>
                  </a:lnTo>
                  <a:lnTo>
                    <a:pt x="4374447" y="206124"/>
                  </a:lnTo>
                  <a:cubicBezTo>
                    <a:pt x="4458464" y="81764"/>
                    <a:pt x="4600744" y="0"/>
                    <a:pt x="47621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83632" y="1688974"/>
              <a:ext cx="4501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각 플랫폼이 차지하는 비중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9994737" y="1433398"/>
              <a:ext cx="806400" cy="806400"/>
            </a:xfrm>
            <a:prstGeom prst="ellipse">
              <a:avLst/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0128533" y="1568844"/>
              <a:ext cx="538807" cy="538478"/>
              <a:chOff x="7102759" y="1480740"/>
              <a:chExt cx="538807" cy="538478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7431893" y="1809545"/>
                <a:ext cx="209673" cy="209673"/>
              </a:xfrm>
              <a:custGeom>
                <a:avLst/>
                <a:gdLst>
                  <a:gd name="T0" fmla="*/ 870 w 2553"/>
                  <a:gd name="T1" fmla="*/ 0 h 2551"/>
                  <a:gd name="T2" fmla="*/ 2374 w 2553"/>
                  <a:gd name="T3" fmla="*/ 1505 h 2551"/>
                  <a:gd name="T4" fmla="*/ 2425 w 2553"/>
                  <a:gd name="T5" fmla="*/ 1562 h 2551"/>
                  <a:gd name="T6" fmla="*/ 2467 w 2553"/>
                  <a:gd name="T7" fmla="*/ 1624 h 2551"/>
                  <a:gd name="T8" fmla="*/ 2503 w 2553"/>
                  <a:gd name="T9" fmla="*/ 1690 h 2551"/>
                  <a:gd name="T10" fmla="*/ 2527 w 2553"/>
                  <a:gd name="T11" fmla="*/ 1760 h 2551"/>
                  <a:gd name="T12" fmla="*/ 2545 w 2553"/>
                  <a:gd name="T13" fmla="*/ 1829 h 2551"/>
                  <a:gd name="T14" fmla="*/ 2553 w 2553"/>
                  <a:gd name="T15" fmla="*/ 1903 h 2551"/>
                  <a:gd name="T16" fmla="*/ 2553 w 2553"/>
                  <a:gd name="T17" fmla="*/ 1975 h 2551"/>
                  <a:gd name="T18" fmla="*/ 2545 w 2553"/>
                  <a:gd name="T19" fmla="*/ 2047 h 2551"/>
                  <a:gd name="T20" fmla="*/ 2527 w 2553"/>
                  <a:gd name="T21" fmla="*/ 2119 h 2551"/>
                  <a:gd name="T22" fmla="*/ 2503 w 2553"/>
                  <a:gd name="T23" fmla="*/ 2186 h 2551"/>
                  <a:gd name="T24" fmla="*/ 2467 w 2553"/>
                  <a:gd name="T25" fmla="*/ 2252 h 2551"/>
                  <a:gd name="T26" fmla="*/ 2425 w 2553"/>
                  <a:gd name="T27" fmla="*/ 2316 h 2551"/>
                  <a:gd name="T28" fmla="*/ 2374 w 2553"/>
                  <a:gd name="T29" fmla="*/ 2374 h 2551"/>
                  <a:gd name="T30" fmla="*/ 2316 w 2553"/>
                  <a:gd name="T31" fmla="*/ 2423 h 2551"/>
                  <a:gd name="T32" fmla="*/ 2254 w 2553"/>
                  <a:gd name="T33" fmla="*/ 2467 h 2551"/>
                  <a:gd name="T34" fmla="*/ 2188 w 2553"/>
                  <a:gd name="T35" fmla="*/ 2501 h 2551"/>
                  <a:gd name="T36" fmla="*/ 2120 w 2553"/>
                  <a:gd name="T37" fmla="*/ 2527 h 2551"/>
                  <a:gd name="T38" fmla="*/ 2048 w 2553"/>
                  <a:gd name="T39" fmla="*/ 2543 h 2551"/>
                  <a:gd name="T40" fmla="*/ 1977 w 2553"/>
                  <a:gd name="T41" fmla="*/ 2551 h 2551"/>
                  <a:gd name="T42" fmla="*/ 1903 w 2553"/>
                  <a:gd name="T43" fmla="*/ 2551 h 2551"/>
                  <a:gd name="T44" fmla="*/ 1831 w 2553"/>
                  <a:gd name="T45" fmla="*/ 2543 h 2551"/>
                  <a:gd name="T46" fmla="*/ 1761 w 2553"/>
                  <a:gd name="T47" fmla="*/ 2527 h 2551"/>
                  <a:gd name="T48" fmla="*/ 1691 w 2553"/>
                  <a:gd name="T49" fmla="*/ 2501 h 2551"/>
                  <a:gd name="T50" fmla="*/ 1626 w 2553"/>
                  <a:gd name="T51" fmla="*/ 2467 h 2551"/>
                  <a:gd name="T52" fmla="*/ 1564 w 2553"/>
                  <a:gd name="T53" fmla="*/ 2423 h 2551"/>
                  <a:gd name="T54" fmla="*/ 1504 w 2553"/>
                  <a:gd name="T55" fmla="*/ 2374 h 2551"/>
                  <a:gd name="T56" fmla="*/ 0 w 2553"/>
                  <a:gd name="T57" fmla="*/ 869 h 2551"/>
                  <a:gd name="T58" fmla="*/ 146 w 2553"/>
                  <a:gd name="T59" fmla="*/ 769 h 2551"/>
                  <a:gd name="T60" fmla="*/ 285 w 2553"/>
                  <a:gd name="T61" fmla="*/ 659 h 2551"/>
                  <a:gd name="T62" fmla="*/ 419 w 2553"/>
                  <a:gd name="T63" fmla="*/ 542 h 2551"/>
                  <a:gd name="T64" fmla="*/ 543 w 2553"/>
                  <a:gd name="T65" fmla="*/ 418 h 2551"/>
                  <a:gd name="T66" fmla="*/ 660 w 2553"/>
                  <a:gd name="T67" fmla="*/ 285 h 2551"/>
                  <a:gd name="T68" fmla="*/ 770 w 2553"/>
                  <a:gd name="T69" fmla="*/ 145 h 2551"/>
                  <a:gd name="T70" fmla="*/ 870 w 2553"/>
                  <a:gd name="T71" fmla="*/ 0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53" h="2551">
                    <a:moveTo>
                      <a:pt x="870" y="0"/>
                    </a:moveTo>
                    <a:lnTo>
                      <a:pt x="2374" y="1505"/>
                    </a:lnTo>
                    <a:lnTo>
                      <a:pt x="2425" y="1562"/>
                    </a:lnTo>
                    <a:lnTo>
                      <a:pt x="2467" y="1624"/>
                    </a:lnTo>
                    <a:lnTo>
                      <a:pt x="2503" y="1690"/>
                    </a:lnTo>
                    <a:lnTo>
                      <a:pt x="2527" y="1760"/>
                    </a:lnTo>
                    <a:lnTo>
                      <a:pt x="2545" y="1829"/>
                    </a:lnTo>
                    <a:lnTo>
                      <a:pt x="2553" y="1903"/>
                    </a:lnTo>
                    <a:lnTo>
                      <a:pt x="2553" y="1975"/>
                    </a:lnTo>
                    <a:lnTo>
                      <a:pt x="2545" y="2047"/>
                    </a:lnTo>
                    <a:lnTo>
                      <a:pt x="2527" y="2119"/>
                    </a:lnTo>
                    <a:lnTo>
                      <a:pt x="2503" y="2186"/>
                    </a:lnTo>
                    <a:lnTo>
                      <a:pt x="2467" y="2252"/>
                    </a:lnTo>
                    <a:lnTo>
                      <a:pt x="2425" y="2316"/>
                    </a:lnTo>
                    <a:lnTo>
                      <a:pt x="2374" y="2374"/>
                    </a:lnTo>
                    <a:lnTo>
                      <a:pt x="2316" y="2423"/>
                    </a:lnTo>
                    <a:lnTo>
                      <a:pt x="2254" y="2467"/>
                    </a:lnTo>
                    <a:lnTo>
                      <a:pt x="2188" y="2501"/>
                    </a:lnTo>
                    <a:lnTo>
                      <a:pt x="2120" y="2527"/>
                    </a:lnTo>
                    <a:lnTo>
                      <a:pt x="2048" y="2543"/>
                    </a:lnTo>
                    <a:lnTo>
                      <a:pt x="1977" y="2551"/>
                    </a:lnTo>
                    <a:lnTo>
                      <a:pt x="1903" y="2551"/>
                    </a:lnTo>
                    <a:lnTo>
                      <a:pt x="1831" y="2543"/>
                    </a:lnTo>
                    <a:lnTo>
                      <a:pt x="1761" y="2527"/>
                    </a:lnTo>
                    <a:lnTo>
                      <a:pt x="1691" y="2501"/>
                    </a:lnTo>
                    <a:lnTo>
                      <a:pt x="1626" y="2467"/>
                    </a:lnTo>
                    <a:lnTo>
                      <a:pt x="1564" y="2423"/>
                    </a:lnTo>
                    <a:lnTo>
                      <a:pt x="1504" y="2374"/>
                    </a:lnTo>
                    <a:lnTo>
                      <a:pt x="0" y="869"/>
                    </a:lnTo>
                    <a:lnTo>
                      <a:pt x="146" y="769"/>
                    </a:lnTo>
                    <a:lnTo>
                      <a:pt x="285" y="659"/>
                    </a:lnTo>
                    <a:lnTo>
                      <a:pt x="419" y="542"/>
                    </a:lnTo>
                    <a:lnTo>
                      <a:pt x="543" y="418"/>
                    </a:lnTo>
                    <a:lnTo>
                      <a:pt x="660" y="285"/>
                    </a:lnTo>
                    <a:lnTo>
                      <a:pt x="770" y="145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7"/>
              <p:cNvSpPr>
                <a:spLocks noEditPoints="1"/>
              </p:cNvSpPr>
              <p:nvPr/>
            </p:nvSpPr>
            <p:spPr bwMode="auto">
              <a:xfrm>
                <a:off x="7102759" y="1480740"/>
                <a:ext cx="404228" cy="404064"/>
              </a:xfrm>
              <a:custGeom>
                <a:avLst/>
                <a:gdLst>
                  <a:gd name="T0" fmla="*/ 2160 w 4921"/>
                  <a:gd name="T1" fmla="*/ 640 h 4918"/>
                  <a:gd name="T2" fmla="*/ 1743 w 4921"/>
                  <a:gd name="T3" fmla="*/ 759 h 4918"/>
                  <a:gd name="T4" fmla="*/ 1370 w 4921"/>
                  <a:gd name="T5" fmla="*/ 971 h 4918"/>
                  <a:gd name="T6" fmla="*/ 1059 w 4921"/>
                  <a:gd name="T7" fmla="*/ 1260 h 4918"/>
                  <a:gd name="T8" fmla="*/ 822 w 4921"/>
                  <a:gd name="T9" fmla="*/ 1613 h 4918"/>
                  <a:gd name="T10" fmla="*/ 668 w 4921"/>
                  <a:gd name="T11" fmla="*/ 2015 h 4918"/>
                  <a:gd name="T12" fmla="*/ 614 w 4921"/>
                  <a:gd name="T13" fmla="*/ 2460 h 4918"/>
                  <a:gd name="T14" fmla="*/ 668 w 4921"/>
                  <a:gd name="T15" fmla="*/ 2902 h 4918"/>
                  <a:gd name="T16" fmla="*/ 822 w 4921"/>
                  <a:gd name="T17" fmla="*/ 3305 h 4918"/>
                  <a:gd name="T18" fmla="*/ 1059 w 4921"/>
                  <a:gd name="T19" fmla="*/ 3658 h 4918"/>
                  <a:gd name="T20" fmla="*/ 1370 w 4921"/>
                  <a:gd name="T21" fmla="*/ 3947 h 4918"/>
                  <a:gd name="T22" fmla="*/ 1743 w 4921"/>
                  <a:gd name="T23" fmla="*/ 4158 h 4918"/>
                  <a:gd name="T24" fmla="*/ 2160 w 4921"/>
                  <a:gd name="T25" fmla="*/ 4278 h 4918"/>
                  <a:gd name="T26" fmla="*/ 2611 w 4921"/>
                  <a:gd name="T27" fmla="*/ 4296 h 4918"/>
                  <a:gd name="T28" fmla="*/ 3042 w 4921"/>
                  <a:gd name="T29" fmla="*/ 4208 h 4918"/>
                  <a:gd name="T30" fmla="*/ 3431 w 4921"/>
                  <a:gd name="T31" fmla="*/ 4027 h 4918"/>
                  <a:gd name="T32" fmla="*/ 3764 w 4921"/>
                  <a:gd name="T33" fmla="*/ 3761 h 4918"/>
                  <a:gd name="T34" fmla="*/ 4029 w 4921"/>
                  <a:gd name="T35" fmla="*/ 3429 h 4918"/>
                  <a:gd name="T36" fmla="*/ 4210 w 4921"/>
                  <a:gd name="T37" fmla="*/ 3042 h 4918"/>
                  <a:gd name="T38" fmla="*/ 4298 w 4921"/>
                  <a:gd name="T39" fmla="*/ 2609 h 4918"/>
                  <a:gd name="T40" fmla="*/ 4280 w 4921"/>
                  <a:gd name="T41" fmla="*/ 2161 h 4918"/>
                  <a:gd name="T42" fmla="*/ 4159 w 4921"/>
                  <a:gd name="T43" fmla="*/ 1742 h 4918"/>
                  <a:gd name="T44" fmla="*/ 3949 w 4921"/>
                  <a:gd name="T45" fmla="*/ 1371 h 4918"/>
                  <a:gd name="T46" fmla="*/ 3660 w 4921"/>
                  <a:gd name="T47" fmla="*/ 1058 h 4918"/>
                  <a:gd name="T48" fmla="*/ 3307 w 4921"/>
                  <a:gd name="T49" fmla="*/ 821 h 4918"/>
                  <a:gd name="T50" fmla="*/ 2902 w 4921"/>
                  <a:gd name="T51" fmla="*/ 668 h 4918"/>
                  <a:gd name="T52" fmla="*/ 2459 w 4921"/>
                  <a:gd name="T53" fmla="*/ 616 h 4918"/>
                  <a:gd name="T54" fmla="*/ 2808 w 4921"/>
                  <a:gd name="T55" fmla="*/ 24 h 4918"/>
                  <a:gd name="T56" fmla="*/ 3301 w 4921"/>
                  <a:gd name="T57" fmla="*/ 147 h 4918"/>
                  <a:gd name="T58" fmla="*/ 3748 w 4921"/>
                  <a:gd name="T59" fmla="*/ 365 h 4918"/>
                  <a:gd name="T60" fmla="*/ 4141 w 4921"/>
                  <a:gd name="T61" fmla="*/ 664 h 4918"/>
                  <a:gd name="T62" fmla="*/ 4464 w 4921"/>
                  <a:gd name="T63" fmla="*/ 1035 h 4918"/>
                  <a:gd name="T64" fmla="*/ 4709 w 4921"/>
                  <a:gd name="T65" fmla="*/ 1463 h 4918"/>
                  <a:gd name="T66" fmla="*/ 4865 w 4921"/>
                  <a:gd name="T67" fmla="*/ 1943 h 4918"/>
                  <a:gd name="T68" fmla="*/ 4921 w 4921"/>
                  <a:gd name="T69" fmla="*/ 2460 h 4918"/>
                  <a:gd name="T70" fmla="*/ 4865 w 4921"/>
                  <a:gd name="T71" fmla="*/ 2974 h 4918"/>
                  <a:gd name="T72" fmla="*/ 4709 w 4921"/>
                  <a:gd name="T73" fmla="*/ 3454 h 4918"/>
                  <a:gd name="T74" fmla="*/ 4464 w 4921"/>
                  <a:gd name="T75" fmla="*/ 3883 h 4918"/>
                  <a:gd name="T76" fmla="*/ 4141 w 4921"/>
                  <a:gd name="T77" fmla="*/ 4254 h 4918"/>
                  <a:gd name="T78" fmla="*/ 3748 w 4921"/>
                  <a:gd name="T79" fmla="*/ 4553 h 4918"/>
                  <a:gd name="T80" fmla="*/ 3301 w 4921"/>
                  <a:gd name="T81" fmla="*/ 4770 h 4918"/>
                  <a:gd name="T82" fmla="*/ 2808 w 4921"/>
                  <a:gd name="T83" fmla="*/ 4894 h 4918"/>
                  <a:gd name="T84" fmla="*/ 2284 w 4921"/>
                  <a:gd name="T85" fmla="*/ 4912 h 4918"/>
                  <a:gd name="T86" fmla="*/ 1779 w 4921"/>
                  <a:gd name="T87" fmla="*/ 4822 h 4918"/>
                  <a:gd name="T88" fmla="*/ 1314 w 4921"/>
                  <a:gd name="T89" fmla="*/ 4634 h 4918"/>
                  <a:gd name="T90" fmla="*/ 904 w 4921"/>
                  <a:gd name="T91" fmla="*/ 4361 h 4918"/>
                  <a:gd name="T92" fmla="*/ 554 w 4921"/>
                  <a:gd name="T93" fmla="*/ 4015 h 4918"/>
                  <a:gd name="T94" fmla="*/ 283 w 4921"/>
                  <a:gd name="T95" fmla="*/ 3604 h 4918"/>
                  <a:gd name="T96" fmla="*/ 96 w 4921"/>
                  <a:gd name="T97" fmla="*/ 3139 h 4918"/>
                  <a:gd name="T98" fmla="*/ 6 w 4921"/>
                  <a:gd name="T99" fmla="*/ 2635 h 4918"/>
                  <a:gd name="T100" fmla="*/ 24 w 4921"/>
                  <a:gd name="T101" fmla="*/ 2111 h 4918"/>
                  <a:gd name="T102" fmla="*/ 148 w 4921"/>
                  <a:gd name="T103" fmla="*/ 1619 h 4918"/>
                  <a:gd name="T104" fmla="*/ 365 w 4921"/>
                  <a:gd name="T105" fmla="*/ 1170 h 4918"/>
                  <a:gd name="T106" fmla="*/ 664 w 4921"/>
                  <a:gd name="T107" fmla="*/ 779 h 4918"/>
                  <a:gd name="T108" fmla="*/ 1033 w 4921"/>
                  <a:gd name="T109" fmla="*/ 456 h 4918"/>
                  <a:gd name="T110" fmla="*/ 1464 w 4921"/>
                  <a:gd name="T111" fmla="*/ 209 h 4918"/>
                  <a:gd name="T112" fmla="*/ 1943 w 4921"/>
                  <a:gd name="T113" fmla="*/ 54 h 4918"/>
                  <a:gd name="T114" fmla="*/ 2459 w 4921"/>
                  <a:gd name="T115" fmla="*/ 0 h 4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21" h="4918">
                    <a:moveTo>
                      <a:pt x="2459" y="616"/>
                    </a:moveTo>
                    <a:lnTo>
                      <a:pt x="2310" y="622"/>
                    </a:lnTo>
                    <a:lnTo>
                      <a:pt x="2160" y="640"/>
                    </a:lnTo>
                    <a:lnTo>
                      <a:pt x="2016" y="668"/>
                    </a:lnTo>
                    <a:lnTo>
                      <a:pt x="1877" y="710"/>
                    </a:lnTo>
                    <a:lnTo>
                      <a:pt x="1743" y="759"/>
                    </a:lnTo>
                    <a:lnTo>
                      <a:pt x="1614" y="821"/>
                    </a:lnTo>
                    <a:lnTo>
                      <a:pt x="1488" y="891"/>
                    </a:lnTo>
                    <a:lnTo>
                      <a:pt x="1370" y="971"/>
                    </a:lnTo>
                    <a:lnTo>
                      <a:pt x="1261" y="1058"/>
                    </a:lnTo>
                    <a:lnTo>
                      <a:pt x="1157" y="1156"/>
                    </a:lnTo>
                    <a:lnTo>
                      <a:pt x="1059" y="1260"/>
                    </a:lnTo>
                    <a:lnTo>
                      <a:pt x="971" y="1371"/>
                    </a:lnTo>
                    <a:lnTo>
                      <a:pt x="892" y="1489"/>
                    </a:lnTo>
                    <a:lnTo>
                      <a:pt x="822" y="1613"/>
                    </a:lnTo>
                    <a:lnTo>
                      <a:pt x="760" y="1742"/>
                    </a:lnTo>
                    <a:lnTo>
                      <a:pt x="710" y="1876"/>
                    </a:lnTo>
                    <a:lnTo>
                      <a:pt x="668" y="2015"/>
                    </a:lnTo>
                    <a:lnTo>
                      <a:pt x="638" y="2161"/>
                    </a:lnTo>
                    <a:lnTo>
                      <a:pt x="620" y="2308"/>
                    </a:lnTo>
                    <a:lnTo>
                      <a:pt x="614" y="2460"/>
                    </a:lnTo>
                    <a:lnTo>
                      <a:pt x="620" y="2609"/>
                    </a:lnTo>
                    <a:lnTo>
                      <a:pt x="638" y="2757"/>
                    </a:lnTo>
                    <a:lnTo>
                      <a:pt x="668" y="2902"/>
                    </a:lnTo>
                    <a:lnTo>
                      <a:pt x="710" y="3042"/>
                    </a:lnTo>
                    <a:lnTo>
                      <a:pt x="760" y="3175"/>
                    </a:lnTo>
                    <a:lnTo>
                      <a:pt x="822" y="3305"/>
                    </a:lnTo>
                    <a:lnTo>
                      <a:pt x="892" y="3429"/>
                    </a:lnTo>
                    <a:lnTo>
                      <a:pt x="971" y="3546"/>
                    </a:lnTo>
                    <a:lnTo>
                      <a:pt x="1059" y="3658"/>
                    </a:lnTo>
                    <a:lnTo>
                      <a:pt x="1157" y="3761"/>
                    </a:lnTo>
                    <a:lnTo>
                      <a:pt x="1261" y="3859"/>
                    </a:lnTo>
                    <a:lnTo>
                      <a:pt x="1370" y="3947"/>
                    </a:lnTo>
                    <a:lnTo>
                      <a:pt x="1488" y="4027"/>
                    </a:lnTo>
                    <a:lnTo>
                      <a:pt x="1614" y="4096"/>
                    </a:lnTo>
                    <a:lnTo>
                      <a:pt x="1743" y="4158"/>
                    </a:lnTo>
                    <a:lnTo>
                      <a:pt x="1877" y="4208"/>
                    </a:lnTo>
                    <a:lnTo>
                      <a:pt x="2016" y="4250"/>
                    </a:lnTo>
                    <a:lnTo>
                      <a:pt x="2160" y="4278"/>
                    </a:lnTo>
                    <a:lnTo>
                      <a:pt x="2310" y="4296"/>
                    </a:lnTo>
                    <a:lnTo>
                      <a:pt x="2459" y="4302"/>
                    </a:lnTo>
                    <a:lnTo>
                      <a:pt x="2611" y="4296"/>
                    </a:lnTo>
                    <a:lnTo>
                      <a:pt x="2758" y="4278"/>
                    </a:lnTo>
                    <a:lnTo>
                      <a:pt x="2902" y="4250"/>
                    </a:lnTo>
                    <a:lnTo>
                      <a:pt x="3042" y="4208"/>
                    </a:lnTo>
                    <a:lnTo>
                      <a:pt x="3177" y="4158"/>
                    </a:lnTo>
                    <a:lnTo>
                      <a:pt x="3307" y="4096"/>
                    </a:lnTo>
                    <a:lnTo>
                      <a:pt x="3431" y="4027"/>
                    </a:lnTo>
                    <a:lnTo>
                      <a:pt x="3548" y="3947"/>
                    </a:lnTo>
                    <a:lnTo>
                      <a:pt x="3660" y="3859"/>
                    </a:lnTo>
                    <a:lnTo>
                      <a:pt x="3764" y="3761"/>
                    </a:lnTo>
                    <a:lnTo>
                      <a:pt x="3859" y="3658"/>
                    </a:lnTo>
                    <a:lnTo>
                      <a:pt x="3949" y="3546"/>
                    </a:lnTo>
                    <a:lnTo>
                      <a:pt x="4029" y="3429"/>
                    </a:lnTo>
                    <a:lnTo>
                      <a:pt x="4099" y="3305"/>
                    </a:lnTo>
                    <a:lnTo>
                      <a:pt x="4159" y="3175"/>
                    </a:lnTo>
                    <a:lnTo>
                      <a:pt x="4210" y="3042"/>
                    </a:lnTo>
                    <a:lnTo>
                      <a:pt x="4250" y="2902"/>
                    </a:lnTo>
                    <a:lnTo>
                      <a:pt x="4280" y="2757"/>
                    </a:lnTo>
                    <a:lnTo>
                      <a:pt x="4298" y="2609"/>
                    </a:lnTo>
                    <a:lnTo>
                      <a:pt x="4304" y="2460"/>
                    </a:lnTo>
                    <a:lnTo>
                      <a:pt x="4298" y="2308"/>
                    </a:lnTo>
                    <a:lnTo>
                      <a:pt x="4280" y="2161"/>
                    </a:lnTo>
                    <a:lnTo>
                      <a:pt x="4250" y="2015"/>
                    </a:lnTo>
                    <a:lnTo>
                      <a:pt x="4210" y="1876"/>
                    </a:lnTo>
                    <a:lnTo>
                      <a:pt x="4159" y="1742"/>
                    </a:lnTo>
                    <a:lnTo>
                      <a:pt x="4099" y="1613"/>
                    </a:lnTo>
                    <a:lnTo>
                      <a:pt x="4029" y="1489"/>
                    </a:lnTo>
                    <a:lnTo>
                      <a:pt x="3949" y="1371"/>
                    </a:lnTo>
                    <a:lnTo>
                      <a:pt x="3859" y="1260"/>
                    </a:lnTo>
                    <a:lnTo>
                      <a:pt x="3764" y="1156"/>
                    </a:lnTo>
                    <a:lnTo>
                      <a:pt x="3660" y="1058"/>
                    </a:lnTo>
                    <a:lnTo>
                      <a:pt x="3548" y="971"/>
                    </a:lnTo>
                    <a:lnTo>
                      <a:pt x="3431" y="891"/>
                    </a:lnTo>
                    <a:lnTo>
                      <a:pt x="3307" y="821"/>
                    </a:lnTo>
                    <a:lnTo>
                      <a:pt x="3177" y="759"/>
                    </a:lnTo>
                    <a:lnTo>
                      <a:pt x="3042" y="710"/>
                    </a:lnTo>
                    <a:lnTo>
                      <a:pt x="2902" y="668"/>
                    </a:lnTo>
                    <a:lnTo>
                      <a:pt x="2758" y="640"/>
                    </a:lnTo>
                    <a:lnTo>
                      <a:pt x="2611" y="622"/>
                    </a:lnTo>
                    <a:lnTo>
                      <a:pt x="2459" y="616"/>
                    </a:lnTo>
                    <a:close/>
                    <a:moveTo>
                      <a:pt x="2459" y="0"/>
                    </a:moveTo>
                    <a:lnTo>
                      <a:pt x="2635" y="6"/>
                    </a:lnTo>
                    <a:lnTo>
                      <a:pt x="2808" y="24"/>
                    </a:lnTo>
                    <a:lnTo>
                      <a:pt x="2976" y="54"/>
                    </a:lnTo>
                    <a:lnTo>
                      <a:pt x="3141" y="96"/>
                    </a:lnTo>
                    <a:lnTo>
                      <a:pt x="3301" y="147"/>
                    </a:lnTo>
                    <a:lnTo>
                      <a:pt x="3455" y="209"/>
                    </a:lnTo>
                    <a:lnTo>
                      <a:pt x="3604" y="283"/>
                    </a:lnTo>
                    <a:lnTo>
                      <a:pt x="3748" y="365"/>
                    </a:lnTo>
                    <a:lnTo>
                      <a:pt x="3885" y="456"/>
                    </a:lnTo>
                    <a:lnTo>
                      <a:pt x="4017" y="556"/>
                    </a:lnTo>
                    <a:lnTo>
                      <a:pt x="4141" y="664"/>
                    </a:lnTo>
                    <a:lnTo>
                      <a:pt x="4256" y="779"/>
                    </a:lnTo>
                    <a:lnTo>
                      <a:pt x="4364" y="903"/>
                    </a:lnTo>
                    <a:lnTo>
                      <a:pt x="4464" y="1035"/>
                    </a:lnTo>
                    <a:lnTo>
                      <a:pt x="4556" y="1170"/>
                    </a:lnTo>
                    <a:lnTo>
                      <a:pt x="4637" y="1314"/>
                    </a:lnTo>
                    <a:lnTo>
                      <a:pt x="4709" y="1463"/>
                    </a:lnTo>
                    <a:lnTo>
                      <a:pt x="4773" y="1619"/>
                    </a:lnTo>
                    <a:lnTo>
                      <a:pt x="4825" y="1778"/>
                    </a:lnTo>
                    <a:lnTo>
                      <a:pt x="4865" y="1943"/>
                    </a:lnTo>
                    <a:lnTo>
                      <a:pt x="4895" y="2111"/>
                    </a:lnTo>
                    <a:lnTo>
                      <a:pt x="4913" y="2282"/>
                    </a:lnTo>
                    <a:lnTo>
                      <a:pt x="4921" y="2460"/>
                    </a:lnTo>
                    <a:lnTo>
                      <a:pt x="4913" y="2635"/>
                    </a:lnTo>
                    <a:lnTo>
                      <a:pt x="4895" y="2807"/>
                    </a:lnTo>
                    <a:lnTo>
                      <a:pt x="4865" y="2974"/>
                    </a:lnTo>
                    <a:lnTo>
                      <a:pt x="4825" y="3139"/>
                    </a:lnTo>
                    <a:lnTo>
                      <a:pt x="4773" y="3299"/>
                    </a:lnTo>
                    <a:lnTo>
                      <a:pt x="4709" y="3454"/>
                    </a:lnTo>
                    <a:lnTo>
                      <a:pt x="4637" y="3604"/>
                    </a:lnTo>
                    <a:lnTo>
                      <a:pt x="4556" y="3747"/>
                    </a:lnTo>
                    <a:lnTo>
                      <a:pt x="4464" y="3883"/>
                    </a:lnTo>
                    <a:lnTo>
                      <a:pt x="4364" y="4015"/>
                    </a:lnTo>
                    <a:lnTo>
                      <a:pt x="4256" y="4138"/>
                    </a:lnTo>
                    <a:lnTo>
                      <a:pt x="4141" y="4254"/>
                    </a:lnTo>
                    <a:lnTo>
                      <a:pt x="4017" y="4361"/>
                    </a:lnTo>
                    <a:lnTo>
                      <a:pt x="3885" y="4461"/>
                    </a:lnTo>
                    <a:lnTo>
                      <a:pt x="3748" y="4553"/>
                    </a:lnTo>
                    <a:lnTo>
                      <a:pt x="3604" y="4634"/>
                    </a:lnTo>
                    <a:lnTo>
                      <a:pt x="3455" y="4708"/>
                    </a:lnTo>
                    <a:lnTo>
                      <a:pt x="3301" y="4770"/>
                    </a:lnTo>
                    <a:lnTo>
                      <a:pt x="3141" y="4822"/>
                    </a:lnTo>
                    <a:lnTo>
                      <a:pt x="2976" y="4864"/>
                    </a:lnTo>
                    <a:lnTo>
                      <a:pt x="2808" y="4894"/>
                    </a:lnTo>
                    <a:lnTo>
                      <a:pt x="2635" y="4912"/>
                    </a:lnTo>
                    <a:lnTo>
                      <a:pt x="2459" y="4918"/>
                    </a:lnTo>
                    <a:lnTo>
                      <a:pt x="2284" y="4912"/>
                    </a:lnTo>
                    <a:lnTo>
                      <a:pt x="2112" y="4894"/>
                    </a:lnTo>
                    <a:lnTo>
                      <a:pt x="1943" y="4864"/>
                    </a:lnTo>
                    <a:lnTo>
                      <a:pt x="1779" y="4822"/>
                    </a:lnTo>
                    <a:lnTo>
                      <a:pt x="1620" y="4770"/>
                    </a:lnTo>
                    <a:lnTo>
                      <a:pt x="1464" y="4708"/>
                    </a:lnTo>
                    <a:lnTo>
                      <a:pt x="1314" y="4634"/>
                    </a:lnTo>
                    <a:lnTo>
                      <a:pt x="1171" y="4553"/>
                    </a:lnTo>
                    <a:lnTo>
                      <a:pt x="1033" y="4461"/>
                    </a:lnTo>
                    <a:lnTo>
                      <a:pt x="904" y="4361"/>
                    </a:lnTo>
                    <a:lnTo>
                      <a:pt x="780" y="4254"/>
                    </a:lnTo>
                    <a:lnTo>
                      <a:pt x="664" y="4138"/>
                    </a:lnTo>
                    <a:lnTo>
                      <a:pt x="554" y="4015"/>
                    </a:lnTo>
                    <a:lnTo>
                      <a:pt x="455" y="3883"/>
                    </a:lnTo>
                    <a:lnTo>
                      <a:pt x="365" y="3747"/>
                    </a:lnTo>
                    <a:lnTo>
                      <a:pt x="283" y="3604"/>
                    </a:lnTo>
                    <a:lnTo>
                      <a:pt x="209" y="3454"/>
                    </a:lnTo>
                    <a:lnTo>
                      <a:pt x="148" y="3299"/>
                    </a:lnTo>
                    <a:lnTo>
                      <a:pt x="96" y="3139"/>
                    </a:lnTo>
                    <a:lnTo>
                      <a:pt x="54" y="2974"/>
                    </a:lnTo>
                    <a:lnTo>
                      <a:pt x="24" y="2807"/>
                    </a:lnTo>
                    <a:lnTo>
                      <a:pt x="6" y="2635"/>
                    </a:lnTo>
                    <a:lnTo>
                      <a:pt x="0" y="2460"/>
                    </a:lnTo>
                    <a:lnTo>
                      <a:pt x="6" y="2282"/>
                    </a:lnTo>
                    <a:lnTo>
                      <a:pt x="24" y="2111"/>
                    </a:lnTo>
                    <a:lnTo>
                      <a:pt x="54" y="1943"/>
                    </a:lnTo>
                    <a:lnTo>
                      <a:pt x="96" y="1778"/>
                    </a:lnTo>
                    <a:lnTo>
                      <a:pt x="148" y="1619"/>
                    </a:lnTo>
                    <a:lnTo>
                      <a:pt x="209" y="1463"/>
                    </a:lnTo>
                    <a:lnTo>
                      <a:pt x="283" y="1314"/>
                    </a:lnTo>
                    <a:lnTo>
                      <a:pt x="365" y="1170"/>
                    </a:lnTo>
                    <a:lnTo>
                      <a:pt x="455" y="1035"/>
                    </a:lnTo>
                    <a:lnTo>
                      <a:pt x="554" y="903"/>
                    </a:lnTo>
                    <a:lnTo>
                      <a:pt x="664" y="779"/>
                    </a:lnTo>
                    <a:lnTo>
                      <a:pt x="780" y="664"/>
                    </a:lnTo>
                    <a:lnTo>
                      <a:pt x="904" y="556"/>
                    </a:lnTo>
                    <a:lnTo>
                      <a:pt x="1033" y="456"/>
                    </a:lnTo>
                    <a:lnTo>
                      <a:pt x="1171" y="365"/>
                    </a:lnTo>
                    <a:lnTo>
                      <a:pt x="1314" y="283"/>
                    </a:lnTo>
                    <a:lnTo>
                      <a:pt x="1464" y="209"/>
                    </a:lnTo>
                    <a:lnTo>
                      <a:pt x="1620" y="147"/>
                    </a:lnTo>
                    <a:lnTo>
                      <a:pt x="1779" y="96"/>
                    </a:lnTo>
                    <a:lnTo>
                      <a:pt x="1943" y="54"/>
                    </a:lnTo>
                    <a:lnTo>
                      <a:pt x="2112" y="24"/>
                    </a:lnTo>
                    <a:lnTo>
                      <a:pt x="2284" y="6"/>
                    </a:lnTo>
                    <a:lnTo>
                      <a:pt x="2459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7187055" y="1564872"/>
                <a:ext cx="117818" cy="117982"/>
              </a:xfrm>
              <a:custGeom>
                <a:avLst/>
                <a:gdLst>
                  <a:gd name="T0" fmla="*/ 1434 w 1434"/>
                  <a:gd name="T1" fmla="*/ 0 h 1435"/>
                  <a:gd name="T2" fmla="*/ 1434 w 1434"/>
                  <a:gd name="T3" fmla="*/ 410 h 1435"/>
                  <a:gd name="T4" fmla="*/ 1323 w 1434"/>
                  <a:gd name="T5" fmla="*/ 416 h 1435"/>
                  <a:gd name="T6" fmla="*/ 1215 w 1434"/>
                  <a:gd name="T7" fmla="*/ 434 h 1435"/>
                  <a:gd name="T8" fmla="*/ 1111 w 1434"/>
                  <a:gd name="T9" fmla="*/ 462 h 1435"/>
                  <a:gd name="T10" fmla="*/ 1011 w 1434"/>
                  <a:gd name="T11" fmla="*/ 500 h 1435"/>
                  <a:gd name="T12" fmla="*/ 918 w 1434"/>
                  <a:gd name="T13" fmla="*/ 550 h 1435"/>
                  <a:gd name="T14" fmla="*/ 830 w 1434"/>
                  <a:gd name="T15" fmla="*/ 608 h 1435"/>
                  <a:gd name="T16" fmla="*/ 748 w 1434"/>
                  <a:gd name="T17" fmla="*/ 673 h 1435"/>
                  <a:gd name="T18" fmla="*/ 674 w 1434"/>
                  <a:gd name="T19" fmla="*/ 747 h 1435"/>
                  <a:gd name="T20" fmla="*/ 609 w 1434"/>
                  <a:gd name="T21" fmla="*/ 829 h 1435"/>
                  <a:gd name="T22" fmla="*/ 551 w 1434"/>
                  <a:gd name="T23" fmla="*/ 916 h 1435"/>
                  <a:gd name="T24" fmla="*/ 501 w 1434"/>
                  <a:gd name="T25" fmla="*/ 1010 h 1435"/>
                  <a:gd name="T26" fmla="*/ 463 w 1434"/>
                  <a:gd name="T27" fmla="*/ 1110 h 1435"/>
                  <a:gd name="T28" fmla="*/ 433 w 1434"/>
                  <a:gd name="T29" fmla="*/ 1213 h 1435"/>
                  <a:gd name="T30" fmla="*/ 415 w 1434"/>
                  <a:gd name="T31" fmla="*/ 1323 h 1435"/>
                  <a:gd name="T32" fmla="*/ 409 w 1434"/>
                  <a:gd name="T33" fmla="*/ 1435 h 1435"/>
                  <a:gd name="T34" fmla="*/ 0 w 1434"/>
                  <a:gd name="T35" fmla="*/ 1435 h 1435"/>
                  <a:gd name="T36" fmla="*/ 6 w 1434"/>
                  <a:gd name="T37" fmla="*/ 1303 h 1435"/>
                  <a:gd name="T38" fmla="*/ 22 w 1434"/>
                  <a:gd name="T39" fmla="*/ 1176 h 1435"/>
                  <a:gd name="T40" fmla="*/ 52 w 1434"/>
                  <a:gd name="T41" fmla="*/ 1052 h 1435"/>
                  <a:gd name="T42" fmla="*/ 90 w 1434"/>
                  <a:gd name="T43" fmla="*/ 934 h 1435"/>
                  <a:gd name="T44" fmla="*/ 138 w 1434"/>
                  <a:gd name="T45" fmla="*/ 819 h 1435"/>
                  <a:gd name="T46" fmla="*/ 196 w 1434"/>
                  <a:gd name="T47" fmla="*/ 711 h 1435"/>
                  <a:gd name="T48" fmla="*/ 263 w 1434"/>
                  <a:gd name="T49" fmla="*/ 608 h 1435"/>
                  <a:gd name="T50" fmla="*/ 337 w 1434"/>
                  <a:gd name="T51" fmla="*/ 510 h 1435"/>
                  <a:gd name="T52" fmla="*/ 421 w 1434"/>
                  <a:gd name="T53" fmla="*/ 420 h 1435"/>
                  <a:gd name="T54" fmla="*/ 511 w 1434"/>
                  <a:gd name="T55" fmla="*/ 336 h 1435"/>
                  <a:gd name="T56" fmla="*/ 609 w 1434"/>
                  <a:gd name="T57" fmla="*/ 263 h 1435"/>
                  <a:gd name="T58" fmla="*/ 710 w 1434"/>
                  <a:gd name="T59" fmla="*/ 195 h 1435"/>
                  <a:gd name="T60" fmla="*/ 820 w 1434"/>
                  <a:gd name="T61" fmla="*/ 137 h 1435"/>
                  <a:gd name="T62" fmla="*/ 936 w 1434"/>
                  <a:gd name="T63" fmla="*/ 89 h 1435"/>
                  <a:gd name="T64" fmla="*/ 1053 w 1434"/>
                  <a:gd name="T65" fmla="*/ 51 h 1435"/>
                  <a:gd name="T66" fmla="*/ 1177 w 1434"/>
                  <a:gd name="T67" fmla="*/ 23 h 1435"/>
                  <a:gd name="T68" fmla="*/ 1305 w 1434"/>
                  <a:gd name="T69" fmla="*/ 6 h 1435"/>
                  <a:gd name="T70" fmla="*/ 1434 w 1434"/>
                  <a:gd name="T71" fmla="*/ 0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4" h="1435">
                    <a:moveTo>
                      <a:pt x="1434" y="0"/>
                    </a:moveTo>
                    <a:lnTo>
                      <a:pt x="1434" y="410"/>
                    </a:lnTo>
                    <a:lnTo>
                      <a:pt x="1323" y="416"/>
                    </a:lnTo>
                    <a:lnTo>
                      <a:pt x="1215" y="434"/>
                    </a:lnTo>
                    <a:lnTo>
                      <a:pt x="1111" y="462"/>
                    </a:lnTo>
                    <a:lnTo>
                      <a:pt x="1011" y="500"/>
                    </a:lnTo>
                    <a:lnTo>
                      <a:pt x="918" y="550"/>
                    </a:lnTo>
                    <a:lnTo>
                      <a:pt x="830" y="608"/>
                    </a:lnTo>
                    <a:lnTo>
                      <a:pt x="748" y="673"/>
                    </a:lnTo>
                    <a:lnTo>
                      <a:pt x="674" y="747"/>
                    </a:lnTo>
                    <a:lnTo>
                      <a:pt x="609" y="829"/>
                    </a:lnTo>
                    <a:lnTo>
                      <a:pt x="551" y="916"/>
                    </a:lnTo>
                    <a:lnTo>
                      <a:pt x="501" y="1010"/>
                    </a:lnTo>
                    <a:lnTo>
                      <a:pt x="463" y="1110"/>
                    </a:lnTo>
                    <a:lnTo>
                      <a:pt x="433" y="1213"/>
                    </a:lnTo>
                    <a:lnTo>
                      <a:pt x="415" y="1323"/>
                    </a:lnTo>
                    <a:lnTo>
                      <a:pt x="409" y="1435"/>
                    </a:lnTo>
                    <a:lnTo>
                      <a:pt x="0" y="1435"/>
                    </a:lnTo>
                    <a:lnTo>
                      <a:pt x="6" y="1303"/>
                    </a:lnTo>
                    <a:lnTo>
                      <a:pt x="22" y="1176"/>
                    </a:lnTo>
                    <a:lnTo>
                      <a:pt x="52" y="1052"/>
                    </a:lnTo>
                    <a:lnTo>
                      <a:pt x="90" y="934"/>
                    </a:lnTo>
                    <a:lnTo>
                      <a:pt x="138" y="819"/>
                    </a:lnTo>
                    <a:lnTo>
                      <a:pt x="196" y="711"/>
                    </a:lnTo>
                    <a:lnTo>
                      <a:pt x="263" y="608"/>
                    </a:lnTo>
                    <a:lnTo>
                      <a:pt x="337" y="510"/>
                    </a:lnTo>
                    <a:lnTo>
                      <a:pt x="421" y="420"/>
                    </a:lnTo>
                    <a:lnTo>
                      <a:pt x="511" y="336"/>
                    </a:lnTo>
                    <a:lnTo>
                      <a:pt x="609" y="263"/>
                    </a:lnTo>
                    <a:lnTo>
                      <a:pt x="710" y="195"/>
                    </a:lnTo>
                    <a:lnTo>
                      <a:pt x="820" y="137"/>
                    </a:lnTo>
                    <a:lnTo>
                      <a:pt x="936" y="89"/>
                    </a:lnTo>
                    <a:lnTo>
                      <a:pt x="1053" y="51"/>
                    </a:lnTo>
                    <a:lnTo>
                      <a:pt x="1177" y="23"/>
                    </a:lnTo>
                    <a:lnTo>
                      <a:pt x="1305" y="6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412047" y="6232246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모바일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910280" y="6251405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태블릿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1109030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910" y="612989"/>
              <a:ext cx="325366" cy="325366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EAF729-5D9B-40A3-A017-B4CCB9D4E6A2}"/>
              </a:ext>
            </a:extLst>
          </p:cNvPr>
          <p:cNvSpPr/>
          <p:nvPr/>
        </p:nvSpPr>
        <p:spPr>
          <a:xfrm>
            <a:off x="995267" y="6224961"/>
            <a:ext cx="428400" cy="428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20FDC8D-377F-4879-B1C5-51A13CD98D50}"/>
              </a:ext>
            </a:extLst>
          </p:cNvPr>
          <p:cNvSpPr/>
          <p:nvPr/>
        </p:nvSpPr>
        <p:spPr>
          <a:xfrm>
            <a:off x="3515532" y="6221870"/>
            <a:ext cx="428400" cy="428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4A55D5-DEE1-4A67-AA8C-4DB85599E490}"/>
              </a:ext>
            </a:extLst>
          </p:cNvPr>
          <p:cNvSpPr/>
          <p:nvPr/>
        </p:nvSpPr>
        <p:spPr>
          <a:xfrm>
            <a:off x="2527010" y="6270562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데스크탑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475B6D-67ED-41EA-BC9A-C1BFF440540C}"/>
              </a:ext>
            </a:extLst>
          </p:cNvPr>
          <p:cNvSpPr/>
          <p:nvPr/>
        </p:nvSpPr>
        <p:spPr>
          <a:xfrm>
            <a:off x="2168613" y="6221870"/>
            <a:ext cx="428400" cy="42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506B774-E156-4A49-904D-F9CF53E65543}"/>
              </a:ext>
            </a:extLst>
          </p:cNvPr>
          <p:cNvGrpSpPr/>
          <p:nvPr/>
        </p:nvGrpSpPr>
        <p:grpSpPr>
          <a:xfrm>
            <a:off x="995267" y="2502186"/>
            <a:ext cx="4291264" cy="3590707"/>
            <a:chOff x="1515357" y="2348795"/>
            <a:chExt cx="4291264" cy="3590707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1004101-3BBF-4603-9C27-0CF2A94E9CE7}"/>
                </a:ext>
              </a:extLst>
            </p:cNvPr>
            <p:cNvSpPr/>
            <p:nvPr/>
          </p:nvSpPr>
          <p:spPr>
            <a:xfrm>
              <a:off x="1724907" y="2558345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D1B82D5-89E7-4038-9FD0-A239F005715C}"/>
                </a:ext>
              </a:extLst>
            </p:cNvPr>
            <p:cNvSpPr/>
            <p:nvPr/>
          </p:nvSpPr>
          <p:spPr>
            <a:xfrm>
              <a:off x="1515357" y="2348795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BFC420-B289-4434-9D57-D97610EE6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85" y="2534067"/>
            <a:ext cx="3834004" cy="3257852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0E24BF4D-C3B5-4DB6-B029-5F1520C285E5}"/>
              </a:ext>
            </a:extLst>
          </p:cNvPr>
          <p:cNvGrpSpPr/>
          <p:nvPr/>
        </p:nvGrpSpPr>
        <p:grpSpPr>
          <a:xfrm>
            <a:off x="6283663" y="1342262"/>
            <a:ext cx="5908337" cy="935038"/>
            <a:chOff x="5259123" y="1369079"/>
            <a:chExt cx="5606332" cy="935038"/>
          </a:xfrm>
        </p:grpSpPr>
        <p:sp>
          <p:nvSpPr>
            <p:cNvPr id="76" name="자유형 54">
              <a:extLst>
                <a:ext uri="{FF2B5EF4-FFF2-40B4-BE49-F238E27FC236}">
                  <a16:creationId xmlns:a16="http://schemas.microsoft.com/office/drawing/2014/main" id="{546658DA-08A0-4FAB-97D8-4B31CB089D41}"/>
                </a:ext>
              </a:extLst>
            </p:cNvPr>
            <p:cNvSpPr/>
            <p:nvPr/>
          </p:nvSpPr>
          <p:spPr>
            <a:xfrm>
              <a:off x="5259123" y="1369079"/>
              <a:ext cx="5606332" cy="935038"/>
            </a:xfrm>
            <a:custGeom>
              <a:avLst/>
              <a:gdLst>
                <a:gd name="connsiteX0" fmla="*/ 4762121 w 5229640"/>
                <a:gd name="connsiteY0" fmla="*/ 0 h 935038"/>
                <a:gd name="connsiteX1" fmla="*/ 5229640 w 5229640"/>
                <a:gd name="connsiteY1" fmla="*/ 467519 h 935038"/>
                <a:gd name="connsiteX2" fmla="*/ 4762121 w 5229640"/>
                <a:gd name="connsiteY2" fmla="*/ 935038 h 935038"/>
                <a:gd name="connsiteX3" fmla="*/ 4431535 w 5229640"/>
                <a:gd name="connsiteY3" fmla="*/ 798105 h 935038"/>
                <a:gd name="connsiteX4" fmla="*/ 4383391 w 5229640"/>
                <a:gd name="connsiteY4" fmla="*/ 739754 h 935038"/>
                <a:gd name="connsiteX5" fmla="*/ 131070 w 5229640"/>
                <a:gd name="connsiteY5" fmla="*/ 739754 h 935038"/>
                <a:gd name="connsiteX6" fmla="*/ 0 w 5229640"/>
                <a:gd name="connsiteY6" fmla="*/ 608684 h 935038"/>
                <a:gd name="connsiteX7" fmla="*/ 0 w 5229640"/>
                <a:gd name="connsiteY7" fmla="*/ 376741 h 935038"/>
                <a:gd name="connsiteX8" fmla="*/ 131070 w 5229640"/>
                <a:gd name="connsiteY8" fmla="*/ 245671 h 935038"/>
                <a:gd name="connsiteX9" fmla="*/ 4352982 w 5229640"/>
                <a:gd name="connsiteY9" fmla="*/ 245671 h 935038"/>
                <a:gd name="connsiteX10" fmla="*/ 4374447 w 5229640"/>
                <a:gd name="connsiteY10" fmla="*/ 206124 h 935038"/>
                <a:gd name="connsiteX11" fmla="*/ 4762121 w 5229640"/>
                <a:gd name="connsiteY11" fmla="*/ 0 h 93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640" h="935038">
                  <a:moveTo>
                    <a:pt x="4762121" y="0"/>
                  </a:moveTo>
                  <a:cubicBezTo>
                    <a:pt x="5020325" y="0"/>
                    <a:pt x="5229640" y="209315"/>
                    <a:pt x="5229640" y="467519"/>
                  </a:cubicBezTo>
                  <a:cubicBezTo>
                    <a:pt x="5229640" y="725723"/>
                    <a:pt x="5020325" y="935038"/>
                    <a:pt x="4762121" y="935038"/>
                  </a:cubicBezTo>
                  <a:cubicBezTo>
                    <a:pt x="4633019" y="935038"/>
                    <a:pt x="4516140" y="882709"/>
                    <a:pt x="4431535" y="798105"/>
                  </a:cubicBezTo>
                  <a:lnTo>
                    <a:pt x="4383391" y="739754"/>
                  </a:lnTo>
                  <a:lnTo>
                    <a:pt x="131070" y="739754"/>
                  </a:lnTo>
                  <a:cubicBezTo>
                    <a:pt x="58682" y="739754"/>
                    <a:pt x="0" y="681072"/>
                    <a:pt x="0" y="608684"/>
                  </a:cubicBezTo>
                  <a:lnTo>
                    <a:pt x="0" y="376741"/>
                  </a:lnTo>
                  <a:cubicBezTo>
                    <a:pt x="0" y="304353"/>
                    <a:pt x="58682" y="245671"/>
                    <a:pt x="131070" y="245671"/>
                  </a:cubicBezTo>
                  <a:lnTo>
                    <a:pt x="4352982" y="245671"/>
                  </a:lnTo>
                  <a:lnTo>
                    <a:pt x="4374447" y="206124"/>
                  </a:lnTo>
                  <a:cubicBezTo>
                    <a:pt x="4458464" y="81764"/>
                    <a:pt x="4600744" y="0"/>
                    <a:pt x="47621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88DFF5-B5B9-406E-B22C-87E14F494F82}"/>
                </a:ext>
              </a:extLst>
            </p:cNvPr>
            <p:cNvSpPr txBox="1"/>
            <p:nvPr/>
          </p:nvSpPr>
          <p:spPr>
            <a:xfrm>
              <a:off x="5259123" y="1688974"/>
              <a:ext cx="4625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시간 분배</a:t>
              </a: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51D468F2-35D7-4172-B45C-2F7F5774F874}"/>
                </a:ext>
              </a:extLst>
            </p:cNvPr>
            <p:cNvSpPr/>
            <p:nvPr/>
          </p:nvSpPr>
          <p:spPr>
            <a:xfrm>
              <a:off x="9994737" y="1433398"/>
              <a:ext cx="806400" cy="806400"/>
            </a:xfrm>
            <a:prstGeom prst="ellipse">
              <a:avLst/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4A3CAD8-5CED-495C-A80E-675CA0405036}"/>
                </a:ext>
              </a:extLst>
            </p:cNvPr>
            <p:cNvGrpSpPr/>
            <p:nvPr/>
          </p:nvGrpSpPr>
          <p:grpSpPr>
            <a:xfrm>
              <a:off x="10128533" y="1568844"/>
              <a:ext cx="538807" cy="538478"/>
              <a:chOff x="7102759" y="1480740"/>
              <a:chExt cx="538807" cy="538478"/>
            </a:xfrm>
          </p:grpSpPr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DC4DCD8C-6FD3-4732-8F2A-B69CBA230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1893" y="1809545"/>
                <a:ext cx="209673" cy="209673"/>
              </a:xfrm>
              <a:custGeom>
                <a:avLst/>
                <a:gdLst>
                  <a:gd name="T0" fmla="*/ 870 w 2553"/>
                  <a:gd name="T1" fmla="*/ 0 h 2551"/>
                  <a:gd name="T2" fmla="*/ 2374 w 2553"/>
                  <a:gd name="T3" fmla="*/ 1505 h 2551"/>
                  <a:gd name="T4" fmla="*/ 2425 w 2553"/>
                  <a:gd name="T5" fmla="*/ 1562 h 2551"/>
                  <a:gd name="T6" fmla="*/ 2467 w 2553"/>
                  <a:gd name="T7" fmla="*/ 1624 h 2551"/>
                  <a:gd name="T8" fmla="*/ 2503 w 2553"/>
                  <a:gd name="T9" fmla="*/ 1690 h 2551"/>
                  <a:gd name="T10" fmla="*/ 2527 w 2553"/>
                  <a:gd name="T11" fmla="*/ 1760 h 2551"/>
                  <a:gd name="T12" fmla="*/ 2545 w 2553"/>
                  <a:gd name="T13" fmla="*/ 1829 h 2551"/>
                  <a:gd name="T14" fmla="*/ 2553 w 2553"/>
                  <a:gd name="T15" fmla="*/ 1903 h 2551"/>
                  <a:gd name="T16" fmla="*/ 2553 w 2553"/>
                  <a:gd name="T17" fmla="*/ 1975 h 2551"/>
                  <a:gd name="T18" fmla="*/ 2545 w 2553"/>
                  <a:gd name="T19" fmla="*/ 2047 h 2551"/>
                  <a:gd name="T20" fmla="*/ 2527 w 2553"/>
                  <a:gd name="T21" fmla="*/ 2119 h 2551"/>
                  <a:gd name="T22" fmla="*/ 2503 w 2553"/>
                  <a:gd name="T23" fmla="*/ 2186 h 2551"/>
                  <a:gd name="T24" fmla="*/ 2467 w 2553"/>
                  <a:gd name="T25" fmla="*/ 2252 h 2551"/>
                  <a:gd name="T26" fmla="*/ 2425 w 2553"/>
                  <a:gd name="T27" fmla="*/ 2316 h 2551"/>
                  <a:gd name="T28" fmla="*/ 2374 w 2553"/>
                  <a:gd name="T29" fmla="*/ 2374 h 2551"/>
                  <a:gd name="T30" fmla="*/ 2316 w 2553"/>
                  <a:gd name="T31" fmla="*/ 2423 h 2551"/>
                  <a:gd name="T32" fmla="*/ 2254 w 2553"/>
                  <a:gd name="T33" fmla="*/ 2467 h 2551"/>
                  <a:gd name="T34" fmla="*/ 2188 w 2553"/>
                  <a:gd name="T35" fmla="*/ 2501 h 2551"/>
                  <a:gd name="T36" fmla="*/ 2120 w 2553"/>
                  <a:gd name="T37" fmla="*/ 2527 h 2551"/>
                  <a:gd name="T38" fmla="*/ 2048 w 2553"/>
                  <a:gd name="T39" fmla="*/ 2543 h 2551"/>
                  <a:gd name="T40" fmla="*/ 1977 w 2553"/>
                  <a:gd name="T41" fmla="*/ 2551 h 2551"/>
                  <a:gd name="T42" fmla="*/ 1903 w 2553"/>
                  <a:gd name="T43" fmla="*/ 2551 h 2551"/>
                  <a:gd name="T44" fmla="*/ 1831 w 2553"/>
                  <a:gd name="T45" fmla="*/ 2543 h 2551"/>
                  <a:gd name="T46" fmla="*/ 1761 w 2553"/>
                  <a:gd name="T47" fmla="*/ 2527 h 2551"/>
                  <a:gd name="T48" fmla="*/ 1691 w 2553"/>
                  <a:gd name="T49" fmla="*/ 2501 h 2551"/>
                  <a:gd name="T50" fmla="*/ 1626 w 2553"/>
                  <a:gd name="T51" fmla="*/ 2467 h 2551"/>
                  <a:gd name="T52" fmla="*/ 1564 w 2553"/>
                  <a:gd name="T53" fmla="*/ 2423 h 2551"/>
                  <a:gd name="T54" fmla="*/ 1504 w 2553"/>
                  <a:gd name="T55" fmla="*/ 2374 h 2551"/>
                  <a:gd name="T56" fmla="*/ 0 w 2553"/>
                  <a:gd name="T57" fmla="*/ 869 h 2551"/>
                  <a:gd name="T58" fmla="*/ 146 w 2553"/>
                  <a:gd name="T59" fmla="*/ 769 h 2551"/>
                  <a:gd name="T60" fmla="*/ 285 w 2553"/>
                  <a:gd name="T61" fmla="*/ 659 h 2551"/>
                  <a:gd name="T62" fmla="*/ 419 w 2553"/>
                  <a:gd name="T63" fmla="*/ 542 h 2551"/>
                  <a:gd name="T64" fmla="*/ 543 w 2553"/>
                  <a:gd name="T65" fmla="*/ 418 h 2551"/>
                  <a:gd name="T66" fmla="*/ 660 w 2553"/>
                  <a:gd name="T67" fmla="*/ 285 h 2551"/>
                  <a:gd name="T68" fmla="*/ 770 w 2553"/>
                  <a:gd name="T69" fmla="*/ 145 h 2551"/>
                  <a:gd name="T70" fmla="*/ 870 w 2553"/>
                  <a:gd name="T71" fmla="*/ 0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53" h="2551">
                    <a:moveTo>
                      <a:pt x="870" y="0"/>
                    </a:moveTo>
                    <a:lnTo>
                      <a:pt x="2374" y="1505"/>
                    </a:lnTo>
                    <a:lnTo>
                      <a:pt x="2425" y="1562"/>
                    </a:lnTo>
                    <a:lnTo>
                      <a:pt x="2467" y="1624"/>
                    </a:lnTo>
                    <a:lnTo>
                      <a:pt x="2503" y="1690"/>
                    </a:lnTo>
                    <a:lnTo>
                      <a:pt x="2527" y="1760"/>
                    </a:lnTo>
                    <a:lnTo>
                      <a:pt x="2545" y="1829"/>
                    </a:lnTo>
                    <a:lnTo>
                      <a:pt x="2553" y="1903"/>
                    </a:lnTo>
                    <a:lnTo>
                      <a:pt x="2553" y="1975"/>
                    </a:lnTo>
                    <a:lnTo>
                      <a:pt x="2545" y="2047"/>
                    </a:lnTo>
                    <a:lnTo>
                      <a:pt x="2527" y="2119"/>
                    </a:lnTo>
                    <a:lnTo>
                      <a:pt x="2503" y="2186"/>
                    </a:lnTo>
                    <a:lnTo>
                      <a:pt x="2467" y="2252"/>
                    </a:lnTo>
                    <a:lnTo>
                      <a:pt x="2425" y="2316"/>
                    </a:lnTo>
                    <a:lnTo>
                      <a:pt x="2374" y="2374"/>
                    </a:lnTo>
                    <a:lnTo>
                      <a:pt x="2316" y="2423"/>
                    </a:lnTo>
                    <a:lnTo>
                      <a:pt x="2254" y="2467"/>
                    </a:lnTo>
                    <a:lnTo>
                      <a:pt x="2188" y="2501"/>
                    </a:lnTo>
                    <a:lnTo>
                      <a:pt x="2120" y="2527"/>
                    </a:lnTo>
                    <a:lnTo>
                      <a:pt x="2048" y="2543"/>
                    </a:lnTo>
                    <a:lnTo>
                      <a:pt x="1977" y="2551"/>
                    </a:lnTo>
                    <a:lnTo>
                      <a:pt x="1903" y="2551"/>
                    </a:lnTo>
                    <a:lnTo>
                      <a:pt x="1831" y="2543"/>
                    </a:lnTo>
                    <a:lnTo>
                      <a:pt x="1761" y="2527"/>
                    </a:lnTo>
                    <a:lnTo>
                      <a:pt x="1691" y="2501"/>
                    </a:lnTo>
                    <a:lnTo>
                      <a:pt x="1626" y="2467"/>
                    </a:lnTo>
                    <a:lnTo>
                      <a:pt x="1564" y="2423"/>
                    </a:lnTo>
                    <a:lnTo>
                      <a:pt x="1504" y="2374"/>
                    </a:lnTo>
                    <a:lnTo>
                      <a:pt x="0" y="869"/>
                    </a:lnTo>
                    <a:lnTo>
                      <a:pt x="146" y="769"/>
                    </a:lnTo>
                    <a:lnTo>
                      <a:pt x="285" y="659"/>
                    </a:lnTo>
                    <a:lnTo>
                      <a:pt x="419" y="542"/>
                    </a:lnTo>
                    <a:lnTo>
                      <a:pt x="543" y="418"/>
                    </a:lnTo>
                    <a:lnTo>
                      <a:pt x="660" y="285"/>
                    </a:lnTo>
                    <a:lnTo>
                      <a:pt x="770" y="145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16BEEC79-D4F9-4DE9-8CC6-6A95BDE5D7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02759" y="1480740"/>
                <a:ext cx="404228" cy="404064"/>
              </a:xfrm>
              <a:custGeom>
                <a:avLst/>
                <a:gdLst>
                  <a:gd name="T0" fmla="*/ 2160 w 4921"/>
                  <a:gd name="T1" fmla="*/ 640 h 4918"/>
                  <a:gd name="T2" fmla="*/ 1743 w 4921"/>
                  <a:gd name="T3" fmla="*/ 759 h 4918"/>
                  <a:gd name="T4" fmla="*/ 1370 w 4921"/>
                  <a:gd name="T5" fmla="*/ 971 h 4918"/>
                  <a:gd name="T6" fmla="*/ 1059 w 4921"/>
                  <a:gd name="T7" fmla="*/ 1260 h 4918"/>
                  <a:gd name="T8" fmla="*/ 822 w 4921"/>
                  <a:gd name="T9" fmla="*/ 1613 h 4918"/>
                  <a:gd name="T10" fmla="*/ 668 w 4921"/>
                  <a:gd name="T11" fmla="*/ 2015 h 4918"/>
                  <a:gd name="T12" fmla="*/ 614 w 4921"/>
                  <a:gd name="T13" fmla="*/ 2460 h 4918"/>
                  <a:gd name="T14" fmla="*/ 668 w 4921"/>
                  <a:gd name="T15" fmla="*/ 2902 h 4918"/>
                  <a:gd name="T16" fmla="*/ 822 w 4921"/>
                  <a:gd name="T17" fmla="*/ 3305 h 4918"/>
                  <a:gd name="T18" fmla="*/ 1059 w 4921"/>
                  <a:gd name="T19" fmla="*/ 3658 h 4918"/>
                  <a:gd name="T20" fmla="*/ 1370 w 4921"/>
                  <a:gd name="T21" fmla="*/ 3947 h 4918"/>
                  <a:gd name="T22" fmla="*/ 1743 w 4921"/>
                  <a:gd name="T23" fmla="*/ 4158 h 4918"/>
                  <a:gd name="T24" fmla="*/ 2160 w 4921"/>
                  <a:gd name="T25" fmla="*/ 4278 h 4918"/>
                  <a:gd name="T26" fmla="*/ 2611 w 4921"/>
                  <a:gd name="T27" fmla="*/ 4296 h 4918"/>
                  <a:gd name="T28" fmla="*/ 3042 w 4921"/>
                  <a:gd name="T29" fmla="*/ 4208 h 4918"/>
                  <a:gd name="T30" fmla="*/ 3431 w 4921"/>
                  <a:gd name="T31" fmla="*/ 4027 h 4918"/>
                  <a:gd name="T32" fmla="*/ 3764 w 4921"/>
                  <a:gd name="T33" fmla="*/ 3761 h 4918"/>
                  <a:gd name="T34" fmla="*/ 4029 w 4921"/>
                  <a:gd name="T35" fmla="*/ 3429 h 4918"/>
                  <a:gd name="T36" fmla="*/ 4210 w 4921"/>
                  <a:gd name="T37" fmla="*/ 3042 h 4918"/>
                  <a:gd name="T38" fmla="*/ 4298 w 4921"/>
                  <a:gd name="T39" fmla="*/ 2609 h 4918"/>
                  <a:gd name="T40" fmla="*/ 4280 w 4921"/>
                  <a:gd name="T41" fmla="*/ 2161 h 4918"/>
                  <a:gd name="T42" fmla="*/ 4159 w 4921"/>
                  <a:gd name="T43" fmla="*/ 1742 h 4918"/>
                  <a:gd name="T44" fmla="*/ 3949 w 4921"/>
                  <a:gd name="T45" fmla="*/ 1371 h 4918"/>
                  <a:gd name="T46" fmla="*/ 3660 w 4921"/>
                  <a:gd name="T47" fmla="*/ 1058 h 4918"/>
                  <a:gd name="T48" fmla="*/ 3307 w 4921"/>
                  <a:gd name="T49" fmla="*/ 821 h 4918"/>
                  <a:gd name="T50" fmla="*/ 2902 w 4921"/>
                  <a:gd name="T51" fmla="*/ 668 h 4918"/>
                  <a:gd name="T52" fmla="*/ 2459 w 4921"/>
                  <a:gd name="T53" fmla="*/ 616 h 4918"/>
                  <a:gd name="T54" fmla="*/ 2808 w 4921"/>
                  <a:gd name="T55" fmla="*/ 24 h 4918"/>
                  <a:gd name="T56" fmla="*/ 3301 w 4921"/>
                  <a:gd name="T57" fmla="*/ 147 h 4918"/>
                  <a:gd name="T58" fmla="*/ 3748 w 4921"/>
                  <a:gd name="T59" fmla="*/ 365 h 4918"/>
                  <a:gd name="T60" fmla="*/ 4141 w 4921"/>
                  <a:gd name="T61" fmla="*/ 664 h 4918"/>
                  <a:gd name="T62" fmla="*/ 4464 w 4921"/>
                  <a:gd name="T63" fmla="*/ 1035 h 4918"/>
                  <a:gd name="T64" fmla="*/ 4709 w 4921"/>
                  <a:gd name="T65" fmla="*/ 1463 h 4918"/>
                  <a:gd name="T66" fmla="*/ 4865 w 4921"/>
                  <a:gd name="T67" fmla="*/ 1943 h 4918"/>
                  <a:gd name="T68" fmla="*/ 4921 w 4921"/>
                  <a:gd name="T69" fmla="*/ 2460 h 4918"/>
                  <a:gd name="T70" fmla="*/ 4865 w 4921"/>
                  <a:gd name="T71" fmla="*/ 2974 h 4918"/>
                  <a:gd name="T72" fmla="*/ 4709 w 4921"/>
                  <a:gd name="T73" fmla="*/ 3454 h 4918"/>
                  <a:gd name="T74" fmla="*/ 4464 w 4921"/>
                  <a:gd name="T75" fmla="*/ 3883 h 4918"/>
                  <a:gd name="T76" fmla="*/ 4141 w 4921"/>
                  <a:gd name="T77" fmla="*/ 4254 h 4918"/>
                  <a:gd name="T78" fmla="*/ 3748 w 4921"/>
                  <a:gd name="T79" fmla="*/ 4553 h 4918"/>
                  <a:gd name="T80" fmla="*/ 3301 w 4921"/>
                  <a:gd name="T81" fmla="*/ 4770 h 4918"/>
                  <a:gd name="T82" fmla="*/ 2808 w 4921"/>
                  <a:gd name="T83" fmla="*/ 4894 h 4918"/>
                  <a:gd name="T84" fmla="*/ 2284 w 4921"/>
                  <a:gd name="T85" fmla="*/ 4912 h 4918"/>
                  <a:gd name="T86" fmla="*/ 1779 w 4921"/>
                  <a:gd name="T87" fmla="*/ 4822 h 4918"/>
                  <a:gd name="T88" fmla="*/ 1314 w 4921"/>
                  <a:gd name="T89" fmla="*/ 4634 h 4918"/>
                  <a:gd name="T90" fmla="*/ 904 w 4921"/>
                  <a:gd name="T91" fmla="*/ 4361 h 4918"/>
                  <a:gd name="T92" fmla="*/ 554 w 4921"/>
                  <a:gd name="T93" fmla="*/ 4015 h 4918"/>
                  <a:gd name="T94" fmla="*/ 283 w 4921"/>
                  <a:gd name="T95" fmla="*/ 3604 h 4918"/>
                  <a:gd name="T96" fmla="*/ 96 w 4921"/>
                  <a:gd name="T97" fmla="*/ 3139 h 4918"/>
                  <a:gd name="T98" fmla="*/ 6 w 4921"/>
                  <a:gd name="T99" fmla="*/ 2635 h 4918"/>
                  <a:gd name="T100" fmla="*/ 24 w 4921"/>
                  <a:gd name="T101" fmla="*/ 2111 h 4918"/>
                  <a:gd name="T102" fmla="*/ 148 w 4921"/>
                  <a:gd name="T103" fmla="*/ 1619 h 4918"/>
                  <a:gd name="T104" fmla="*/ 365 w 4921"/>
                  <a:gd name="T105" fmla="*/ 1170 h 4918"/>
                  <a:gd name="T106" fmla="*/ 664 w 4921"/>
                  <a:gd name="T107" fmla="*/ 779 h 4918"/>
                  <a:gd name="T108" fmla="*/ 1033 w 4921"/>
                  <a:gd name="T109" fmla="*/ 456 h 4918"/>
                  <a:gd name="T110" fmla="*/ 1464 w 4921"/>
                  <a:gd name="T111" fmla="*/ 209 h 4918"/>
                  <a:gd name="T112" fmla="*/ 1943 w 4921"/>
                  <a:gd name="T113" fmla="*/ 54 h 4918"/>
                  <a:gd name="T114" fmla="*/ 2459 w 4921"/>
                  <a:gd name="T115" fmla="*/ 0 h 4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21" h="4918">
                    <a:moveTo>
                      <a:pt x="2459" y="616"/>
                    </a:moveTo>
                    <a:lnTo>
                      <a:pt x="2310" y="622"/>
                    </a:lnTo>
                    <a:lnTo>
                      <a:pt x="2160" y="640"/>
                    </a:lnTo>
                    <a:lnTo>
                      <a:pt x="2016" y="668"/>
                    </a:lnTo>
                    <a:lnTo>
                      <a:pt x="1877" y="710"/>
                    </a:lnTo>
                    <a:lnTo>
                      <a:pt x="1743" y="759"/>
                    </a:lnTo>
                    <a:lnTo>
                      <a:pt x="1614" y="821"/>
                    </a:lnTo>
                    <a:lnTo>
                      <a:pt x="1488" y="891"/>
                    </a:lnTo>
                    <a:lnTo>
                      <a:pt x="1370" y="971"/>
                    </a:lnTo>
                    <a:lnTo>
                      <a:pt x="1261" y="1058"/>
                    </a:lnTo>
                    <a:lnTo>
                      <a:pt x="1157" y="1156"/>
                    </a:lnTo>
                    <a:lnTo>
                      <a:pt x="1059" y="1260"/>
                    </a:lnTo>
                    <a:lnTo>
                      <a:pt x="971" y="1371"/>
                    </a:lnTo>
                    <a:lnTo>
                      <a:pt x="892" y="1489"/>
                    </a:lnTo>
                    <a:lnTo>
                      <a:pt x="822" y="1613"/>
                    </a:lnTo>
                    <a:lnTo>
                      <a:pt x="760" y="1742"/>
                    </a:lnTo>
                    <a:lnTo>
                      <a:pt x="710" y="1876"/>
                    </a:lnTo>
                    <a:lnTo>
                      <a:pt x="668" y="2015"/>
                    </a:lnTo>
                    <a:lnTo>
                      <a:pt x="638" y="2161"/>
                    </a:lnTo>
                    <a:lnTo>
                      <a:pt x="620" y="2308"/>
                    </a:lnTo>
                    <a:lnTo>
                      <a:pt x="614" y="2460"/>
                    </a:lnTo>
                    <a:lnTo>
                      <a:pt x="620" y="2609"/>
                    </a:lnTo>
                    <a:lnTo>
                      <a:pt x="638" y="2757"/>
                    </a:lnTo>
                    <a:lnTo>
                      <a:pt x="668" y="2902"/>
                    </a:lnTo>
                    <a:lnTo>
                      <a:pt x="710" y="3042"/>
                    </a:lnTo>
                    <a:lnTo>
                      <a:pt x="760" y="3175"/>
                    </a:lnTo>
                    <a:lnTo>
                      <a:pt x="822" y="3305"/>
                    </a:lnTo>
                    <a:lnTo>
                      <a:pt x="892" y="3429"/>
                    </a:lnTo>
                    <a:lnTo>
                      <a:pt x="971" y="3546"/>
                    </a:lnTo>
                    <a:lnTo>
                      <a:pt x="1059" y="3658"/>
                    </a:lnTo>
                    <a:lnTo>
                      <a:pt x="1157" y="3761"/>
                    </a:lnTo>
                    <a:lnTo>
                      <a:pt x="1261" y="3859"/>
                    </a:lnTo>
                    <a:lnTo>
                      <a:pt x="1370" y="3947"/>
                    </a:lnTo>
                    <a:lnTo>
                      <a:pt x="1488" y="4027"/>
                    </a:lnTo>
                    <a:lnTo>
                      <a:pt x="1614" y="4096"/>
                    </a:lnTo>
                    <a:lnTo>
                      <a:pt x="1743" y="4158"/>
                    </a:lnTo>
                    <a:lnTo>
                      <a:pt x="1877" y="4208"/>
                    </a:lnTo>
                    <a:lnTo>
                      <a:pt x="2016" y="4250"/>
                    </a:lnTo>
                    <a:lnTo>
                      <a:pt x="2160" y="4278"/>
                    </a:lnTo>
                    <a:lnTo>
                      <a:pt x="2310" y="4296"/>
                    </a:lnTo>
                    <a:lnTo>
                      <a:pt x="2459" y="4302"/>
                    </a:lnTo>
                    <a:lnTo>
                      <a:pt x="2611" y="4296"/>
                    </a:lnTo>
                    <a:lnTo>
                      <a:pt x="2758" y="4278"/>
                    </a:lnTo>
                    <a:lnTo>
                      <a:pt x="2902" y="4250"/>
                    </a:lnTo>
                    <a:lnTo>
                      <a:pt x="3042" y="4208"/>
                    </a:lnTo>
                    <a:lnTo>
                      <a:pt x="3177" y="4158"/>
                    </a:lnTo>
                    <a:lnTo>
                      <a:pt x="3307" y="4096"/>
                    </a:lnTo>
                    <a:lnTo>
                      <a:pt x="3431" y="4027"/>
                    </a:lnTo>
                    <a:lnTo>
                      <a:pt x="3548" y="3947"/>
                    </a:lnTo>
                    <a:lnTo>
                      <a:pt x="3660" y="3859"/>
                    </a:lnTo>
                    <a:lnTo>
                      <a:pt x="3764" y="3761"/>
                    </a:lnTo>
                    <a:lnTo>
                      <a:pt x="3859" y="3658"/>
                    </a:lnTo>
                    <a:lnTo>
                      <a:pt x="3949" y="3546"/>
                    </a:lnTo>
                    <a:lnTo>
                      <a:pt x="4029" y="3429"/>
                    </a:lnTo>
                    <a:lnTo>
                      <a:pt x="4099" y="3305"/>
                    </a:lnTo>
                    <a:lnTo>
                      <a:pt x="4159" y="3175"/>
                    </a:lnTo>
                    <a:lnTo>
                      <a:pt x="4210" y="3042"/>
                    </a:lnTo>
                    <a:lnTo>
                      <a:pt x="4250" y="2902"/>
                    </a:lnTo>
                    <a:lnTo>
                      <a:pt x="4280" y="2757"/>
                    </a:lnTo>
                    <a:lnTo>
                      <a:pt x="4298" y="2609"/>
                    </a:lnTo>
                    <a:lnTo>
                      <a:pt x="4304" y="2460"/>
                    </a:lnTo>
                    <a:lnTo>
                      <a:pt x="4298" y="2308"/>
                    </a:lnTo>
                    <a:lnTo>
                      <a:pt x="4280" y="2161"/>
                    </a:lnTo>
                    <a:lnTo>
                      <a:pt x="4250" y="2015"/>
                    </a:lnTo>
                    <a:lnTo>
                      <a:pt x="4210" y="1876"/>
                    </a:lnTo>
                    <a:lnTo>
                      <a:pt x="4159" y="1742"/>
                    </a:lnTo>
                    <a:lnTo>
                      <a:pt x="4099" y="1613"/>
                    </a:lnTo>
                    <a:lnTo>
                      <a:pt x="4029" y="1489"/>
                    </a:lnTo>
                    <a:lnTo>
                      <a:pt x="3949" y="1371"/>
                    </a:lnTo>
                    <a:lnTo>
                      <a:pt x="3859" y="1260"/>
                    </a:lnTo>
                    <a:lnTo>
                      <a:pt x="3764" y="1156"/>
                    </a:lnTo>
                    <a:lnTo>
                      <a:pt x="3660" y="1058"/>
                    </a:lnTo>
                    <a:lnTo>
                      <a:pt x="3548" y="971"/>
                    </a:lnTo>
                    <a:lnTo>
                      <a:pt x="3431" y="891"/>
                    </a:lnTo>
                    <a:lnTo>
                      <a:pt x="3307" y="821"/>
                    </a:lnTo>
                    <a:lnTo>
                      <a:pt x="3177" y="759"/>
                    </a:lnTo>
                    <a:lnTo>
                      <a:pt x="3042" y="710"/>
                    </a:lnTo>
                    <a:lnTo>
                      <a:pt x="2902" y="668"/>
                    </a:lnTo>
                    <a:lnTo>
                      <a:pt x="2758" y="640"/>
                    </a:lnTo>
                    <a:lnTo>
                      <a:pt x="2611" y="622"/>
                    </a:lnTo>
                    <a:lnTo>
                      <a:pt x="2459" y="616"/>
                    </a:lnTo>
                    <a:close/>
                    <a:moveTo>
                      <a:pt x="2459" y="0"/>
                    </a:moveTo>
                    <a:lnTo>
                      <a:pt x="2635" y="6"/>
                    </a:lnTo>
                    <a:lnTo>
                      <a:pt x="2808" y="24"/>
                    </a:lnTo>
                    <a:lnTo>
                      <a:pt x="2976" y="54"/>
                    </a:lnTo>
                    <a:lnTo>
                      <a:pt x="3141" y="96"/>
                    </a:lnTo>
                    <a:lnTo>
                      <a:pt x="3301" y="147"/>
                    </a:lnTo>
                    <a:lnTo>
                      <a:pt x="3455" y="209"/>
                    </a:lnTo>
                    <a:lnTo>
                      <a:pt x="3604" y="283"/>
                    </a:lnTo>
                    <a:lnTo>
                      <a:pt x="3748" y="365"/>
                    </a:lnTo>
                    <a:lnTo>
                      <a:pt x="3885" y="456"/>
                    </a:lnTo>
                    <a:lnTo>
                      <a:pt x="4017" y="556"/>
                    </a:lnTo>
                    <a:lnTo>
                      <a:pt x="4141" y="664"/>
                    </a:lnTo>
                    <a:lnTo>
                      <a:pt x="4256" y="779"/>
                    </a:lnTo>
                    <a:lnTo>
                      <a:pt x="4364" y="903"/>
                    </a:lnTo>
                    <a:lnTo>
                      <a:pt x="4464" y="1035"/>
                    </a:lnTo>
                    <a:lnTo>
                      <a:pt x="4556" y="1170"/>
                    </a:lnTo>
                    <a:lnTo>
                      <a:pt x="4637" y="1314"/>
                    </a:lnTo>
                    <a:lnTo>
                      <a:pt x="4709" y="1463"/>
                    </a:lnTo>
                    <a:lnTo>
                      <a:pt x="4773" y="1619"/>
                    </a:lnTo>
                    <a:lnTo>
                      <a:pt x="4825" y="1778"/>
                    </a:lnTo>
                    <a:lnTo>
                      <a:pt x="4865" y="1943"/>
                    </a:lnTo>
                    <a:lnTo>
                      <a:pt x="4895" y="2111"/>
                    </a:lnTo>
                    <a:lnTo>
                      <a:pt x="4913" y="2282"/>
                    </a:lnTo>
                    <a:lnTo>
                      <a:pt x="4921" y="2460"/>
                    </a:lnTo>
                    <a:lnTo>
                      <a:pt x="4913" y="2635"/>
                    </a:lnTo>
                    <a:lnTo>
                      <a:pt x="4895" y="2807"/>
                    </a:lnTo>
                    <a:lnTo>
                      <a:pt x="4865" y="2974"/>
                    </a:lnTo>
                    <a:lnTo>
                      <a:pt x="4825" y="3139"/>
                    </a:lnTo>
                    <a:lnTo>
                      <a:pt x="4773" y="3299"/>
                    </a:lnTo>
                    <a:lnTo>
                      <a:pt x="4709" y="3454"/>
                    </a:lnTo>
                    <a:lnTo>
                      <a:pt x="4637" y="3604"/>
                    </a:lnTo>
                    <a:lnTo>
                      <a:pt x="4556" y="3747"/>
                    </a:lnTo>
                    <a:lnTo>
                      <a:pt x="4464" y="3883"/>
                    </a:lnTo>
                    <a:lnTo>
                      <a:pt x="4364" y="4015"/>
                    </a:lnTo>
                    <a:lnTo>
                      <a:pt x="4256" y="4138"/>
                    </a:lnTo>
                    <a:lnTo>
                      <a:pt x="4141" y="4254"/>
                    </a:lnTo>
                    <a:lnTo>
                      <a:pt x="4017" y="4361"/>
                    </a:lnTo>
                    <a:lnTo>
                      <a:pt x="3885" y="4461"/>
                    </a:lnTo>
                    <a:lnTo>
                      <a:pt x="3748" y="4553"/>
                    </a:lnTo>
                    <a:lnTo>
                      <a:pt x="3604" y="4634"/>
                    </a:lnTo>
                    <a:lnTo>
                      <a:pt x="3455" y="4708"/>
                    </a:lnTo>
                    <a:lnTo>
                      <a:pt x="3301" y="4770"/>
                    </a:lnTo>
                    <a:lnTo>
                      <a:pt x="3141" y="4822"/>
                    </a:lnTo>
                    <a:lnTo>
                      <a:pt x="2976" y="4864"/>
                    </a:lnTo>
                    <a:lnTo>
                      <a:pt x="2808" y="4894"/>
                    </a:lnTo>
                    <a:lnTo>
                      <a:pt x="2635" y="4912"/>
                    </a:lnTo>
                    <a:lnTo>
                      <a:pt x="2459" y="4918"/>
                    </a:lnTo>
                    <a:lnTo>
                      <a:pt x="2284" y="4912"/>
                    </a:lnTo>
                    <a:lnTo>
                      <a:pt x="2112" y="4894"/>
                    </a:lnTo>
                    <a:lnTo>
                      <a:pt x="1943" y="4864"/>
                    </a:lnTo>
                    <a:lnTo>
                      <a:pt x="1779" y="4822"/>
                    </a:lnTo>
                    <a:lnTo>
                      <a:pt x="1620" y="4770"/>
                    </a:lnTo>
                    <a:lnTo>
                      <a:pt x="1464" y="4708"/>
                    </a:lnTo>
                    <a:lnTo>
                      <a:pt x="1314" y="4634"/>
                    </a:lnTo>
                    <a:lnTo>
                      <a:pt x="1171" y="4553"/>
                    </a:lnTo>
                    <a:lnTo>
                      <a:pt x="1033" y="4461"/>
                    </a:lnTo>
                    <a:lnTo>
                      <a:pt x="904" y="4361"/>
                    </a:lnTo>
                    <a:lnTo>
                      <a:pt x="780" y="4254"/>
                    </a:lnTo>
                    <a:lnTo>
                      <a:pt x="664" y="4138"/>
                    </a:lnTo>
                    <a:lnTo>
                      <a:pt x="554" y="4015"/>
                    </a:lnTo>
                    <a:lnTo>
                      <a:pt x="455" y="3883"/>
                    </a:lnTo>
                    <a:lnTo>
                      <a:pt x="365" y="3747"/>
                    </a:lnTo>
                    <a:lnTo>
                      <a:pt x="283" y="3604"/>
                    </a:lnTo>
                    <a:lnTo>
                      <a:pt x="209" y="3454"/>
                    </a:lnTo>
                    <a:lnTo>
                      <a:pt x="148" y="3299"/>
                    </a:lnTo>
                    <a:lnTo>
                      <a:pt x="96" y="3139"/>
                    </a:lnTo>
                    <a:lnTo>
                      <a:pt x="54" y="2974"/>
                    </a:lnTo>
                    <a:lnTo>
                      <a:pt x="24" y="2807"/>
                    </a:lnTo>
                    <a:lnTo>
                      <a:pt x="6" y="2635"/>
                    </a:lnTo>
                    <a:lnTo>
                      <a:pt x="0" y="2460"/>
                    </a:lnTo>
                    <a:lnTo>
                      <a:pt x="6" y="2282"/>
                    </a:lnTo>
                    <a:lnTo>
                      <a:pt x="24" y="2111"/>
                    </a:lnTo>
                    <a:lnTo>
                      <a:pt x="54" y="1943"/>
                    </a:lnTo>
                    <a:lnTo>
                      <a:pt x="96" y="1778"/>
                    </a:lnTo>
                    <a:lnTo>
                      <a:pt x="148" y="1619"/>
                    </a:lnTo>
                    <a:lnTo>
                      <a:pt x="209" y="1463"/>
                    </a:lnTo>
                    <a:lnTo>
                      <a:pt x="283" y="1314"/>
                    </a:lnTo>
                    <a:lnTo>
                      <a:pt x="365" y="1170"/>
                    </a:lnTo>
                    <a:lnTo>
                      <a:pt x="455" y="1035"/>
                    </a:lnTo>
                    <a:lnTo>
                      <a:pt x="554" y="903"/>
                    </a:lnTo>
                    <a:lnTo>
                      <a:pt x="664" y="779"/>
                    </a:lnTo>
                    <a:lnTo>
                      <a:pt x="780" y="664"/>
                    </a:lnTo>
                    <a:lnTo>
                      <a:pt x="904" y="556"/>
                    </a:lnTo>
                    <a:lnTo>
                      <a:pt x="1033" y="456"/>
                    </a:lnTo>
                    <a:lnTo>
                      <a:pt x="1171" y="365"/>
                    </a:lnTo>
                    <a:lnTo>
                      <a:pt x="1314" y="283"/>
                    </a:lnTo>
                    <a:lnTo>
                      <a:pt x="1464" y="209"/>
                    </a:lnTo>
                    <a:lnTo>
                      <a:pt x="1620" y="147"/>
                    </a:lnTo>
                    <a:lnTo>
                      <a:pt x="1779" y="96"/>
                    </a:lnTo>
                    <a:lnTo>
                      <a:pt x="1943" y="54"/>
                    </a:lnTo>
                    <a:lnTo>
                      <a:pt x="2112" y="24"/>
                    </a:lnTo>
                    <a:lnTo>
                      <a:pt x="2284" y="6"/>
                    </a:lnTo>
                    <a:lnTo>
                      <a:pt x="2459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27693815-F417-4545-9310-745BB5FDA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7055" y="1564872"/>
                <a:ext cx="117818" cy="117982"/>
              </a:xfrm>
              <a:custGeom>
                <a:avLst/>
                <a:gdLst>
                  <a:gd name="T0" fmla="*/ 1434 w 1434"/>
                  <a:gd name="T1" fmla="*/ 0 h 1435"/>
                  <a:gd name="T2" fmla="*/ 1434 w 1434"/>
                  <a:gd name="T3" fmla="*/ 410 h 1435"/>
                  <a:gd name="T4" fmla="*/ 1323 w 1434"/>
                  <a:gd name="T5" fmla="*/ 416 h 1435"/>
                  <a:gd name="T6" fmla="*/ 1215 w 1434"/>
                  <a:gd name="T7" fmla="*/ 434 h 1435"/>
                  <a:gd name="T8" fmla="*/ 1111 w 1434"/>
                  <a:gd name="T9" fmla="*/ 462 h 1435"/>
                  <a:gd name="T10" fmla="*/ 1011 w 1434"/>
                  <a:gd name="T11" fmla="*/ 500 h 1435"/>
                  <a:gd name="T12" fmla="*/ 918 w 1434"/>
                  <a:gd name="T13" fmla="*/ 550 h 1435"/>
                  <a:gd name="T14" fmla="*/ 830 w 1434"/>
                  <a:gd name="T15" fmla="*/ 608 h 1435"/>
                  <a:gd name="T16" fmla="*/ 748 w 1434"/>
                  <a:gd name="T17" fmla="*/ 673 h 1435"/>
                  <a:gd name="T18" fmla="*/ 674 w 1434"/>
                  <a:gd name="T19" fmla="*/ 747 h 1435"/>
                  <a:gd name="T20" fmla="*/ 609 w 1434"/>
                  <a:gd name="T21" fmla="*/ 829 h 1435"/>
                  <a:gd name="T22" fmla="*/ 551 w 1434"/>
                  <a:gd name="T23" fmla="*/ 916 h 1435"/>
                  <a:gd name="T24" fmla="*/ 501 w 1434"/>
                  <a:gd name="T25" fmla="*/ 1010 h 1435"/>
                  <a:gd name="T26" fmla="*/ 463 w 1434"/>
                  <a:gd name="T27" fmla="*/ 1110 h 1435"/>
                  <a:gd name="T28" fmla="*/ 433 w 1434"/>
                  <a:gd name="T29" fmla="*/ 1213 h 1435"/>
                  <a:gd name="T30" fmla="*/ 415 w 1434"/>
                  <a:gd name="T31" fmla="*/ 1323 h 1435"/>
                  <a:gd name="T32" fmla="*/ 409 w 1434"/>
                  <a:gd name="T33" fmla="*/ 1435 h 1435"/>
                  <a:gd name="T34" fmla="*/ 0 w 1434"/>
                  <a:gd name="T35" fmla="*/ 1435 h 1435"/>
                  <a:gd name="T36" fmla="*/ 6 w 1434"/>
                  <a:gd name="T37" fmla="*/ 1303 h 1435"/>
                  <a:gd name="T38" fmla="*/ 22 w 1434"/>
                  <a:gd name="T39" fmla="*/ 1176 h 1435"/>
                  <a:gd name="T40" fmla="*/ 52 w 1434"/>
                  <a:gd name="T41" fmla="*/ 1052 h 1435"/>
                  <a:gd name="T42" fmla="*/ 90 w 1434"/>
                  <a:gd name="T43" fmla="*/ 934 h 1435"/>
                  <a:gd name="T44" fmla="*/ 138 w 1434"/>
                  <a:gd name="T45" fmla="*/ 819 h 1435"/>
                  <a:gd name="T46" fmla="*/ 196 w 1434"/>
                  <a:gd name="T47" fmla="*/ 711 h 1435"/>
                  <a:gd name="T48" fmla="*/ 263 w 1434"/>
                  <a:gd name="T49" fmla="*/ 608 h 1435"/>
                  <a:gd name="T50" fmla="*/ 337 w 1434"/>
                  <a:gd name="T51" fmla="*/ 510 h 1435"/>
                  <a:gd name="T52" fmla="*/ 421 w 1434"/>
                  <a:gd name="T53" fmla="*/ 420 h 1435"/>
                  <a:gd name="T54" fmla="*/ 511 w 1434"/>
                  <a:gd name="T55" fmla="*/ 336 h 1435"/>
                  <a:gd name="T56" fmla="*/ 609 w 1434"/>
                  <a:gd name="T57" fmla="*/ 263 h 1435"/>
                  <a:gd name="T58" fmla="*/ 710 w 1434"/>
                  <a:gd name="T59" fmla="*/ 195 h 1435"/>
                  <a:gd name="T60" fmla="*/ 820 w 1434"/>
                  <a:gd name="T61" fmla="*/ 137 h 1435"/>
                  <a:gd name="T62" fmla="*/ 936 w 1434"/>
                  <a:gd name="T63" fmla="*/ 89 h 1435"/>
                  <a:gd name="T64" fmla="*/ 1053 w 1434"/>
                  <a:gd name="T65" fmla="*/ 51 h 1435"/>
                  <a:gd name="T66" fmla="*/ 1177 w 1434"/>
                  <a:gd name="T67" fmla="*/ 23 h 1435"/>
                  <a:gd name="T68" fmla="*/ 1305 w 1434"/>
                  <a:gd name="T69" fmla="*/ 6 h 1435"/>
                  <a:gd name="T70" fmla="*/ 1434 w 1434"/>
                  <a:gd name="T71" fmla="*/ 0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4" h="1435">
                    <a:moveTo>
                      <a:pt x="1434" y="0"/>
                    </a:moveTo>
                    <a:lnTo>
                      <a:pt x="1434" y="410"/>
                    </a:lnTo>
                    <a:lnTo>
                      <a:pt x="1323" y="416"/>
                    </a:lnTo>
                    <a:lnTo>
                      <a:pt x="1215" y="434"/>
                    </a:lnTo>
                    <a:lnTo>
                      <a:pt x="1111" y="462"/>
                    </a:lnTo>
                    <a:lnTo>
                      <a:pt x="1011" y="500"/>
                    </a:lnTo>
                    <a:lnTo>
                      <a:pt x="918" y="550"/>
                    </a:lnTo>
                    <a:lnTo>
                      <a:pt x="830" y="608"/>
                    </a:lnTo>
                    <a:lnTo>
                      <a:pt x="748" y="673"/>
                    </a:lnTo>
                    <a:lnTo>
                      <a:pt x="674" y="747"/>
                    </a:lnTo>
                    <a:lnTo>
                      <a:pt x="609" y="829"/>
                    </a:lnTo>
                    <a:lnTo>
                      <a:pt x="551" y="916"/>
                    </a:lnTo>
                    <a:lnTo>
                      <a:pt x="501" y="1010"/>
                    </a:lnTo>
                    <a:lnTo>
                      <a:pt x="463" y="1110"/>
                    </a:lnTo>
                    <a:lnTo>
                      <a:pt x="433" y="1213"/>
                    </a:lnTo>
                    <a:lnTo>
                      <a:pt x="415" y="1323"/>
                    </a:lnTo>
                    <a:lnTo>
                      <a:pt x="409" y="1435"/>
                    </a:lnTo>
                    <a:lnTo>
                      <a:pt x="0" y="1435"/>
                    </a:lnTo>
                    <a:lnTo>
                      <a:pt x="6" y="1303"/>
                    </a:lnTo>
                    <a:lnTo>
                      <a:pt x="22" y="1176"/>
                    </a:lnTo>
                    <a:lnTo>
                      <a:pt x="52" y="1052"/>
                    </a:lnTo>
                    <a:lnTo>
                      <a:pt x="90" y="934"/>
                    </a:lnTo>
                    <a:lnTo>
                      <a:pt x="138" y="819"/>
                    </a:lnTo>
                    <a:lnTo>
                      <a:pt x="196" y="711"/>
                    </a:lnTo>
                    <a:lnTo>
                      <a:pt x="263" y="608"/>
                    </a:lnTo>
                    <a:lnTo>
                      <a:pt x="337" y="510"/>
                    </a:lnTo>
                    <a:lnTo>
                      <a:pt x="421" y="420"/>
                    </a:lnTo>
                    <a:lnTo>
                      <a:pt x="511" y="336"/>
                    </a:lnTo>
                    <a:lnTo>
                      <a:pt x="609" y="263"/>
                    </a:lnTo>
                    <a:lnTo>
                      <a:pt x="710" y="195"/>
                    </a:lnTo>
                    <a:lnTo>
                      <a:pt x="820" y="137"/>
                    </a:lnTo>
                    <a:lnTo>
                      <a:pt x="936" y="89"/>
                    </a:lnTo>
                    <a:lnTo>
                      <a:pt x="1053" y="51"/>
                    </a:lnTo>
                    <a:lnTo>
                      <a:pt x="1177" y="23"/>
                    </a:lnTo>
                    <a:lnTo>
                      <a:pt x="1305" y="6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BEF99DC-A6B0-4E16-B65A-9FFB4449C694}"/>
              </a:ext>
            </a:extLst>
          </p:cNvPr>
          <p:cNvGrpSpPr/>
          <p:nvPr/>
        </p:nvGrpSpPr>
        <p:grpSpPr>
          <a:xfrm>
            <a:off x="6628450" y="2502186"/>
            <a:ext cx="4749856" cy="3768376"/>
            <a:chOff x="6547030" y="2314793"/>
            <a:chExt cx="4291264" cy="359070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48B9605-595C-49CE-BCCA-A95449FB0F69}"/>
                </a:ext>
              </a:extLst>
            </p:cNvPr>
            <p:cNvSpPr/>
            <p:nvPr/>
          </p:nvSpPr>
          <p:spPr>
            <a:xfrm>
              <a:off x="6756580" y="2524342"/>
              <a:ext cx="4081714" cy="3381157"/>
            </a:xfrm>
            <a:prstGeom prst="rect">
              <a:avLst/>
            </a:prstGeom>
            <a:gradFill flip="none" rotWithShape="1">
              <a:gsLst>
                <a:gs pos="18000">
                  <a:srgbClr val="931FA2"/>
                </a:gs>
                <a:gs pos="0">
                  <a:srgbClr val="7224C2"/>
                </a:gs>
                <a:gs pos="36000">
                  <a:srgbClr val="B01B87"/>
                </a:gs>
                <a:gs pos="57000">
                  <a:srgbClr val="C53261"/>
                </a:gs>
                <a:gs pos="100000">
                  <a:srgbClr val="DD923F"/>
                </a:gs>
                <a:gs pos="80000">
                  <a:srgbClr val="C6455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A8D3D8-056F-4E81-89D2-3BC4D0AC2A19}"/>
                </a:ext>
              </a:extLst>
            </p:cNvPr>
            <p:cNvSpPr/>
            <p:nvPr/>
          </p:nvSpPr>
          <p:spPr>
            <a:xfrm>
              <a:off x="6547030" y="2314793"/>
              <a:ext cx="4081714" cy="3381157"/>
            </a:xfrm>
            <a:prstGeom prst="rect">
              <a:avLst/>
            </a:prstGeom>
            <a:solidFill>
              <a:schemeClr val="bg1"/>
            </a:solidFill>
            <a:ln w="60325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A794CC7-9819-42D7-BEC0-6B5668C2FD3E}"/>
                </a:ext>
              </a:extLst>
            </p:cNvPr>
            <p:cNvSpPr txBox="1"/>
            <p:nvPr/>
          </p:nvSpPr>
          <p:spPr>
            <a:xfrm>
              <a:off x="7912614" y="3702795"/>
              <a:ext cx="1369595" cy="46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Photo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7E490064-9113-43B8-8D2E-A1B6649CD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03" y="2562024"/>
            <a:ext cx="4372026" cy="339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852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4" grpId="0"/>
      <p:bldP spid="8" grpId="0" animBg="1"/>
      <p:bldP spid="41" grpId="0" animBg="1"/>
      <p:bldP spid="42" grpId="0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532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</a:t>
            </a:r>
            <a:r>
              <a:rPr lang="en-US" altLang="ko-KR" sz="2400" dirty="0">
                <a:solidFill>
                  <a:srgbClr val="B01B87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제안 방법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문제 파악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결론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190749" y="1625359"/>
            <a:ext cx="8642381" cy="417391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3155648" y="2814790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4418034" y="5077835"/>
            <a:ext cx="5734873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323027" y="1733268"/>
            <a:ext cx="8377826" cy="3945987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7224C2"/>
                </a:gs>
                <a:gs pos="19000">
                  <a:srgbClr val="931FA2"/>
                </a:gs>
                <a:gs pos="37000">
                  <a:srgbClr val="B01B87"/>
                </a:gs>
                <a:gs pos="100000">
                  <a:srgbClr val="DD923F"/>
                </a:gs>
                <a:gs pos="75177">
                  <a:srgbClr val="C64056"/>
                </a:gs>
                <a:gs pos="56000">
                  <a:srgbClr val="C5326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C7C0FA-81AA-45C7-AB58-038B27ACEEA0}"/>
              </a:ext>
            </a:extLst>
          </p:cNvPr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22" name="모서리가 둥근 직사각형 79">
              <a:extLst>
                <a:ext uri="{FF2B5EF4-FFF2-40B4-BE49-F238E27FC236}">
                  <a16:creationId xmlns:a16="http://schemas.microsoft.com/office/drawing/2014/main" id="{C3D93E88-1574-4CB0-8200-7E4492F11228}"/>
                </a:ext>
              </a:extLst>
            </p:cNvPr>
            <p:cNvSpPr/>
            <p:nvPr/>
          </p:nvSpPr>
          <p:spPr>
            <a:xfrm>
              <a:off x="1109030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80">
              <a:extLst>
                <a:ext uri="{FF2B5EF4-FFF2-40B4-BE49-F238E27FC236}">
                  <a16:creationId xmlns:a16="http://schemas.microsoft.com/office/drawing/2014/main" id="{53514734-20E8-4D28-9176-E0494D4B97F0}"/>
                </a:ext>
              </a:extLst>
            </p:cNvPr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81">
              <a:extLst>
                <a:ext uri="{FF2B5EF4-FFF2-40B4-BE49-F238E27FC236}">
                  <a16:creationId xmlns:a16="http://schemas.microsoft.com/office/drawing/2014/main" id="{33A9AC13-30A3-428D-AECB-C92EB225DE5A}"/>
                </a:ext>
              </a:extLst>
            </p:cNvPr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9DF3E36-2313-484A-AB70-A22A25518D0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910" y="612989"/>
              <a:ext cx="325366" cy="325366"/>
            </a:xfrm>
            <a:prstGeom prst="rect">
              <a:avLst/>
            </a:prstGeom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A67714E-9AE7-4508-9B1F-FAF664893BB1}"/>
              </a:ext>
            </a:extLst>
          </p:cNvPr>
          <p:cNvCxnSpPr/>
          <p:nvPr/>
        </p:nvCxnSpPr>
        <p:spPr>
          <a:xfrm>
            <a:off x="3115408" y="4458925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8590172-C78E-4F29-8199-AA9ADAFF9872}"/>
              </a:ext>
            </a:extLst>
          </p:cNvPr>
          <p:cNvCxnSpPr/>
          <p:nvPr/>
        </p:nvCxnSpPr>
        <p:spPr>
          <a:xfrm>
            <a:off x="3115408" y="3603361"/>
            <a:ext cx="7017379" cy="1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8B82D4-E2F2-404B-B6CA-AC1A750A5473}"/>
              </a:ext>
            </a:extLst>
          </p:cNvPr>
          <p:cNvSpPr/>
          <p:nvPr/>
        </p:nvSpPr>
        <p:spPr>
          <a:xfrm>
            <a:off x="3143372" y="2311420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이전에 보았던 컨텐츠의 기록을 분석하는 게 가능하다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1C279B-1006-4E0F-BE25-07156F816292}"/>
              </a:ext>
            </a:extLst>
          </p:cNvPr>
          <p:cNvSpPr/>
          <p:nvPr/>
        </p:nvSpPr>
        <p:spPr>
          <a:xfrm>
            <a:off x="3143372" y="3088841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앞으로 볼 컨텐츠를 대략적으로 예측할 수 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FB8018-5ECF-414B-9FAC-CC6DD405B319}"/>
              </a:ext>
            </a:extLst>
          </p:cNvPr>
          <p:cNvSpPr/>
          <p:nvPr/>
        </p:nvSpPr>
        <p:spPr>
          <a:xfrm>
            <a:off x="3155648" y="3952638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퇴근 시간과 업무 시간에 인터넷을 많이 이용한다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EBC503-E428-4FDA-BBBB-F116EAF4B02D}"/>
              </a:ext>
            </a:extLst>
          </p:cNvPr>
          <p:cNvSpPr/>
          <p:nvPr/>
        </p:nvSpPr>
        <p:spPr>
          <a:xfrm>
            <a:off x="4370187" y="4607425"/>
            <a:ext cx="7001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주로 모바일을 통해 웹 서핑을 한다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686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360" y="547744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5326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</a:t>
            </a:r>
            <a:r>
              <a:rPr lang="en-US" altLang="ko-KR" sz="2400" dirty="0">
                <a:solidFill>
                  <a:srgbClr val="B01B87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제안 방법 </a:t>
            </a:r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DB </a:t>
            </a:r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선별</a:t>
            </a:r>
          </a:p>
        </p:txBody>
      </p:sp>
      <p:sp>
        <p:nvSpPr>
          <p:cNvPr id="7" name="직사각형 6"/>
          <p:cNvSpPr/>
          <p:nvPr/>
        </p:nvSpPr>
        <p:spPr>
          <a:xfrm rot="16200000">
            <a:off x="-3206932" y="3206932"/>
            <a:ext cx="6858002" cy="444136"/>
          </a:xfrm>
          <a:prstGeom prst="rect">
            <a:avLst/>
          </a:prstGeom>
          <a:gradFill flip="none" rotWithShape="1">
            <a:gsLst>
              <a:gs pos="18000">
                <a:srgbClr val="931FA2"/>
              </a:gs>
              <a:gs pos="0">
                <a:srgbClr val="7224C2"/>
              </a:gs>
              <a:gs pos="36000">
                <a:srgbClr val="B01B87"/>
              </a:gs>
              <a:gs pos="57000">
                <a:srgbClr val="C53261"/>
              </a:gs>
              <a:gs pos="100000">
                <a:srgbClr val="DD923F"/>
              </a:gs>
              <a:gs pos="80000">
                <a:srgbClr val="C6455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148943" y="1397654"/>
            <a:ext cx="5908337" cy="935038"/>
            <a:chOff x="5259123" y="1369079"/>
            <a:chExt cx="5606332" cy="935038"/>
          </a:xfrm>
        </p:grpSpPr>
        <p:sp>
          <p:nvSpPr>
            <p:cNvPr id="55" name="자유형 54"/>
            <p:cNvSpPr/>
            <p:nvPr/>
          </p:nvSpPr>
          <p:spPr>
            <a:xfrm>
              <a:off x="5259123" y="1369079"/>
              <a:ext cx="5606332" cy="935038"/>
            </a:xfrm>
            <a:custGeom>
              <a:avLst/>
              <a:gdLst>
                <a:gd name="connsiteX0" fmla="*/ 4762121 w 5229640"/>
                <a:gd name="connsiteY0" fmla="*/ 0 h 935038"/>
                <a:gd name="connsiteX1" fmla="*/ 5229640 w 5229640"/>
                <a:gd name="connsiteY1" fmla="*/ 467519 h 935038"/>
                <a:gd name="connsiteX2" fmla="*/ 4762121 w 5229640"/>
                <a:gd name="connsiteY2" fmla="*/ 935038 h 935038"/>
                <a:gd name="connsiteX3" fmla="*/ 4431535 w 5229640"/>
                <a:gd name="connsiteY3" fmla="*/ 798105 h 935038"/>
                <a:gd name="connsiteX4" fmla="*/ 4383391 w 5229640"/>
                <a:gd name="connsiteY4" fmla="*/ 739754 h 935038"/>
                <a:gd name="connsiteX5" fmla="*/ 131070 w 5229640"/>
                <a:gd name="connsiteY5" fmla="*/ 739754 h 935038"/>
                <a:gd name="connsiteX6" fmla="*/ 0 w 5229640"/>
                <a:gd name="connsiteY6" fmla="*/ 608684 h 935038"/>
                <a:gd name="connsiteX7" fmla="*/ 0 w 5229640"/>
                <a:gd name="connsiteY7" fmla="*/ 376741 h 935038"/>
                <a:gd name="connsiteX8" fmla="*/ 131070 w 5229640"/>
                <a:gd name="connsiteY8" fmla="*/ 245671 h 935038"/>
                <a:gd name="connsiteX9" fmla="*/ 4352982 w 5229640"/>
                <a:gd name="connsiteY9" fmla="*/ 245671 h 935038"/>
                <a:gd name="connsiteX10" fmla="*/ 4374447 w 5229640"/>
                <a:gd name="connsiteY10" fmla="*/ 206124 h 935038"/>
                <a:gd name="connsiteX11" fmla="*/ 4762121 w 5229640"/>
                <a:gd name="connsiteY11" fmla="*/ 0 h 935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640" h="935038">
                  <a:moveTo>
                    <a:pt x="4762121" y="0"/>
                  </a:moveTo>
                  <a:cubicBezTo>
                    <a:pt x="5020325" y="0"/>
                    <a:pt x="5229640" y="209315"/>
                    <a:pt x="5229640" y="467519"/>
                  </a:cubicBezTo>
                  <a:cubicBezTo>
                    <a:pt x="5229640" y="725723"/>
                    <a:pt x="5020325" y="935038"/>
                    <a:pt x="4762121" y="935038"/>
                  </a:cubicBezTo>
                  <a:cubicBezTo>
                    <a:pt x="4633019" y="935038"/>
                    <a:pt x="4516140" y="882709"/>
                    <a:pt x="4431535" y="798105"/>
                  </a:cubicBezTo>
                  <a:lnTo>
                    <a:pt x="4383391" y="739754"/>
                  </a:lnTo>
                  <a:lnTo>
                    <a:pt x="131070" y="739754"/>
                  </a:lnTo>
                  <a:cubicBezTo>
                    <a:pt x="58682" y="739754"/>
                    <a:pt x="0" y="681072"/>
                    <a:pt x="0" y="608684"/>
                  </a:cubicBezTo>
                  <a:lnTo>
                    <a:pt x="0" y="376741"/>
                  </a:lnTo>
                  <a:cubicBezTo>
                    <a:pt x="0" y="304353"/>
                    <a:pt x="58682" y="245671"/>
                    <a:pt x="131070" y="245671"/>
                  </a:cubicBezTo>
                  <a:lnTo>
                    <a:pt x="4352982" y="245671"/>
                  </a:lnTo>
                  <a:lnTo>
                    <a:pt x="4374447" y="206124"/>
                  </a:lnTo>
                  <a:cubicBezTo>
                    <a:pt x="4458464" y="81764"/>
                    <a:pt x="4600744" y="0"/>
                    <a:pt x="47621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0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259123" y="1688974"/>
              <a:ext cx="4625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DB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다운로드 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9994737" y="1433398"/>
              <a:ext cx="806400" cy="806400"/>
            </a:xfrm>
            <a:prstGeom prst="ellipse">
              <a:avLst/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0128533" y="1568844"/>
              <a:ext cx="538807" cy="538478"/>
              <a:chOff x="7102759" y="1480740"/>
              <a:chExt cx="538807" cy="538478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7431893" y="1809545"/>
                <a:ext cx="209673" cy="209673"/>
              </a:xfrm>
              <a:custGeom>
                <a:avLst/>
                <a:gdLst>
                  <a:gd name="T0" fmla="*/ 870 w 2553"/>
                  <a:gd name="T1" fmla="*/ 0 h 2551"/>
                  <a:gd name="T2" fmla="*/ 2374 w 2553"/>
                  <a:gd name="T3" fmla="*/ 1505 h 2551"/>
                  <a:gd name="T4" fmla="*/ 2425 w 2553"/>
                  <a:gd name="T5" fmla="*/ 1562 h 2551"/>
                  <a:gd name="T6" fmla="*/ 2467 w 2553"/>
                  <a:gd name="T7" fmla="*/ 1624 h 2551"/>
                  <a:gd name="T8" fmla="*/ 2503 w 2553"/>
                  <a:gd name="T9" fmla="*/ 1690 h 2551"/>
                  <a:gd name="T10" fmla="*/ 2527 w 2553"/>
                  <a:gd name="T11" fmla="*/ 1760 h 2551"/>
                  <a:gd name="T12" fmla="*/ 2545 w 2553"/>
                  <a:gd name="T13" fmla="*/ 1829 h 2551"/>
                  <a:gd name="T14" fmla="*/ 2553 w 2553"/>
                  <a:gd name="T15" fmla="*/ 1903 h 2551"/>
                  <a:gd name="T16" fmla="*/ 2553 w 2553"/>
                  <a:gd name="T17" fmla="*/ 1975 h 2551"/>
                  <a:gd name="T18" fmla="*/ 2545 w 2553"/>
                  <a:gd name="T19" fmla="*/ 2047 h 2551"/>
                  <a:gd name="T20" fmla="*/ 2527 w 2553"/>
                  <a:gd name="T21" fmla="*/ 2119 h 2551"/>
                  <a:gd name="T22" fmla="*/ 2503 w 2553"/>
                  <a:gd name="T23" fmla="*/ 2186 h 2551"/>
                  <a:gd name="T24" fmla="*/ 2467 w 2553"/>
                  <a:gd name="T25" fmla="*/ 2252 h 2551"/>
                  <a:gd name="T26" fmla="*/ 2425 w 2553"/>
                  <a:gd name="T27" fmla="*/ 2316 h 2551"/>
                  <a:gd name="T28" fmla="*/ 2374 w 2553"/>
                  <a:gd name="T29" fmla="*/ 2374 h 2551"/>
                  <a:gd name="T30" fmla="*/ 2316 w 2553"/>
                  <a:gd name="T31" fmla="*/ 2423 h 2551"/>
                  <a:gd name="T32" fmla="*/ 2254 w 2553"/>
                  <a:gd name="T33" fmla="*/ 2467 h 2551"/>
                  <a:gd name="T34" fmla="*/ 2188 w 2553"/>
                  <a:gd name="T35" fmla="*/ 2501 h 2551"/>
                  <a:gd name="T36" fmla="*/ 2120 w 2553"/>
                  <a:gd name="T37" fmla="*/ 2527 h 2551"/>
                  <a:gd name="T38" fmla="*/ 2048 w 2553"/>
                  <a:gd name="T39" fmla="*/ 2543 h 2551"/>
                  <a:gd name="T40" fmla="*/ 1977 w 2553"/>
                  <a:gd name="T41" fmla="*/ 2551 h 2551"/>
                  <a:gd name="T42" fmla="*/ 1903 w 2553"/>
                  <a:gd name="T43" fmla="*/ 2551 h 2551"/>
                  <a:gd name="T44" fmla="*/ 1831 w 2553"/>
                  <a:gd name="T45" fmla="*/ 2543 h 2551"/>
                  <a:gd name="T46" fmla="*/ 1761 w 2553"/>
                  <a:gd name="T47" fmla="*/ 2527 h 2551"/>
                  <a:gd name="T48" fmla="*/ 1691 w 2553"/>
                  <a:gd name="T49" fmla="*/ 2501 h 2551"/>
                  <a:gd name="T50" fmla="*/ 1626 w 2553"/>
                  <a:gd name="T51" fmla="*/ 2467 h 2551"/>
                  <a:gd name="T52" fmla="*/ 1564 w 2553"/>
                  <a:gd name="T53" fmla="*/ 2423 h 2551"/>
                  <a:gd name="T54" fmla="*/ 1504 w 2553"/>
                  <a:gd name="T55" fmla="*/ 2374 h 2551"/>
                  <a:gd name="T56" fmla="*/ 0 w 2553"/>
                  <a:gd name="T57" fmla="*/ 869 h 2551"/>
                  <a:gd name="T58" fmla="*/ 146 w 2553"/>
                  <a:gd name="T59" fmla="*/ 769 h 2551"/>
                  <a:gd name="T60" fmla="*/ 285 w 2553"/>
                  <a:gd name="T61" fmla="*/ 659 h 2551"/>
                  <a:gd name="T62" fmla="*/ 419 w 2553"/>
                  <a:gd name="T63" fmla="*/ 542 h 2551"/>
                  <a:gd name="T64" fmla="*/ 543 w 2553"/>
                  <a:gd name="T65" fmla="*/ 418 h 2551"/>
                  <a:gd name="T66" fmla="*/ 660 w 2553"/>
                  <a:gd name="T67" fmla="*/ 285 h 2551"/>
                  <a:gd name="T68" fmla="*/ 770 w 2553"/>
                  <a:gd name="T69" fmla="*/ 145 h 2551"/>
                  <a:gd name="T70" fmla="*/ 870 w 2553"/>
                  <a:gd name="T71" fmla="*/ 0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53" h="2551">
                    <a:moveTo>
                      <a:pt x="870" y="0"/>
                    </a:moveTo>
                    <a:lnTo>
                      <a:pt x="2374" y="1505"/>
                    </a:lnTo>
                    <a:lnTo>
                      <a:pt x="2425" y="1562"/>
                    </a:lnTo>
                    <a:lnTo>
                      <a:pt x="2467" y="1624"/>
                    </a:lnTo>
                    <a:lnTo>
                      <a:pt x="2503" y="1690"/>
                    </a:lnTo>
                    <a:lnTo>
                      <a:pt x="2527" y="1760"/>
                    </a:lnTo>
                    <a:lnTo>
                      <a:pt x="2545" y="1829"/>
                    </a:lnTo>
                    <a:lnTo>
                      <a:pt x="2553" y="1903"/>
                    </a:lnTo>
                    <a:lnTo>
                      <a:pt x="2553" y="1975"/>
                    </a:lnTo>
                    <a:lnTo>
                      <a:pt x="2545" y="2047"/>
                    </a:lnTo>
                    <a:lnTo>
                      <a:pt x="2527" y="2119"/>
                    </a:lnTo>
                    <a:lnTo>
                      <a:pt x="2503" y="2186"/>
                    </a:lnTo>
                    <a:lnTo>
                      <a:pt x="2467" y="2252"/>
                    </a:lnTo>
                    <a:lnTo>
                      <a:pt x="2425" y="2316"/>
                    </a:lnTo>
                    <a:lnTo>
                      <a:pt x="2374" y="2374"/>
                    </a:lnTo>
                    <a:lnTo>
                      <a:pt x="2316" y="2423"/>
                    </a:lnTo>
                    <a:lnTo>
                      <a:pt x="2254" y="2467"/>
                    </a:lnTo>
                    <a:lnTo>
                      <a:pt x="2188" y="2501"/>
                    </a:lnTo>
                    <a:lnTo>
                      <a:pt x="2120" y="2527"/>
                    </a:lnTo>
                    <a:lnTo>
                      <a:pt x="2048" y="2543"/>
                    </a:lnTo>
                    <a:lnTo>
                      <a:pt x="1977" y="2551"/>
                    </a:lnTo>
                    <a:lnTo>
                      <a:pt x="1903" y="2551"/>
                    </a:lnTo>
                    <a:lnTo>
                      <a:pt x="1831" y="2543"/>
                    </a:lnTo>
                    <a:lnTo>
                      <a:pt x="1761" y="2527"/>
                    </a:lnTo>
                    <a:lnTo>
                      <a:pt x="1691" y="2501"/>
                    </a:lnTo>
                    <a:lnTo>
                      <a:pt x="1626" y="2467"/>
                    </a:lnTo>
                    <a:lnTo>
                      <a:pt x="1564" y="2423"/>
                    </a:lnTo>
                    <a:lnTo>
                      <a:pt x="1504" y="2374"/>
                    </a:lnTo>
                    <a:lnTo>
                      <a:pt x="0" y="869"/>
                    </a:lnTo>
                    <a:lnTo>
                      <a:pt x="146" y="769"/>
                    </a:lnTo>
                    <a:lnTo>
                      <a:pt x="285" y="659"/>
                    </a:lnTo>
                    <a:lnTo>
                      <a:pt x="419" y="542"/>
                    </a:lnTo>
                    <a:lnTo>
                      <a:pt x="543" y="418"/>
                    </a:lnTo>
                    <a:lnTo>
                      <a:pt x="660" y="285"/>
                    </a:lnTo>
                    <a:lnTo>
                      <a:pt x="770" y="145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7"/>
              <p:cNvSpPr>
                <a:spLocks noEditPoints="1"/>
              </p:cNvSpPr>
              <p:nvPr/>
            </p:nvSpPr>
            <p:spPr bwMode="auto">
              <a:xfrm>
                <a:off x="7102759" y="1480740"/>
                <a:ext cx="404228" cy="404064"/>
              </a:xfrm>
              <a:custGeom>
                <a:avLst/>
                <a:gdLst>
                  <a:gd name="T0" fmla="*/ 2160 w 4921"/>
                  <a:gd name="T1" fmla="*/ 640 h 4918"/>
                  <a:gd name="T2" fmla="*/ 1743 w 4921"/>
                  <a:gd name="T3" fmla="*/ 759 h 4918"/>
                  <a:gd name="T4" fmla="*/ 1370 w 4921"/>
                  <a:gd name="T5" fmla="*/ 971 h 4918"/>
                  <a:gd name="T6" fmla="*/ 1059 w 4921"/>
                  <a:gd name="T7" fmla="*/ 1260 h 4918"/>
                  <a:gd name="T8" fmla="*/ 822 w 4921"/>
                  <a:gd name="T9" fmla="*/ 1613 h 4918"/>
                  <a:gd name="T10" fmla="*/ 668 w 4921"/>
                  <a:gd name="T11" fmla="*/ 2015 h 4918"/>
                  <a:gd name="T12" fmla="*/ 614 w 4921"/>
                  <a:gd name="T13" fmla="*/ 2460 h 4918"/>
                  <a:gd name="T14" fmla="*/ 668 w 4921"/>
                  <a:gd name="T15" fmla="*/ 2902 h 4918"/>
                  <a:gd name="T16" fmla="*/ 822 w 4921"/>
                  <a:gd name="T17" fmla="*/ 3305 h 4918"/>
                  <a:gd name="T18" fmla="*/ 1059 w 4921"/>
                  <a:gd name="T19" fmla="*/ 3658 h 4918"/>
                  <a:gd name="T20" fmla="*/ 1370 w 4921"/>
                  <a:gd name="T21" fmla="*/ 3947 h 4918"/>
                  <a:gd name="T22" fmla="*/ 1743 w 4921"/>
                  <a:gd name="T23" fmla="*/ 4158 h 4918"/>
                  <a:gd name="T24" fmla="*/ 2160 w 4921"/>
                  <a:gd name="T25" fmla="*/ 4278 h 4918"/>
                  <a:gd name="T26" fmla="*/ 2611 w 4921"/>
                  <a:gd name="T27" fmla="*/ 4296 h 4918"/>
                  <a:gd name="T28" fmla="*/ 3042 w 4921"/>
                  <a:gd name="T29" fmla="*/ 4208 h 4918"/>
                  <a:gd name="T30" fmla="*/ 3431 w 4921"/>
                  <a:gd name="T31" fmla="*/ 4027 h 4918"/>
                  <a:gd name="T32" fmla="*/ 3764 w 4921"/>
                  <a:gd name="T33" fmla="*/ 3761 h 4918"/>
                  <a:gd name="T34" fmla="*/ 4029 w 4921"/>
                  <a:gd name="T35" fmla="*/ 3429 h 4918"/>
                  <a:gd name="T36" fmla="*/ 4210 w 4921"/>
                  <a:gd name="T37" fmla="*/ 3042 h 4918"/>
                  <a:gd name="T38" fmla="*/ 4298 w 4921"/>
                  <a:gd name="T39" fmla="*/ 2609 h 4918"/>
                  <a:gd name="T40" fmla="*/ 4280 w 4921"/>
                  <a:gd name="T41" fmla="*/ 2161 h 4918"/>
                  <a:gd name="T42" fmla="*/ 4159 w 4921"/>
                  <a:gd name="T43" fmla="*/ 1742 h 4918"/>
                  <a:gd name="T44" fmla="*/ 3949 w 4921"/>
                  <a:gd name="T45" fmla="*/ 1371 h 4918"/>
                  <a:gd name="T46" fmla="*/ 3660 w 4921"/>
                  <a:gd name="T47" fmla="*/ 1058 h 4918"/>
                  <a:gd name="T48" fmla="*/ 3307 w 4921"/>
                  <a:gd name="T49" fmla="*/ 821 h 4918"/>
                  <a:gd name="T50" fmla="*/ 2902 w 4921"/>
                  <a:gd name="T51" fmla="*/ 668 h 4918"/>
                  <a:gd name="T52" fmla="*/ 2459 w 4921"/>
                  <a:gd name="T53" fmla="*/ 616 h 4918"/>
                  <a:gd name="T54" fmla="*/ 2808 w 4921"/>
                  <a:gd name="T55" fmla="*/ 24 h 4918"/>
                  <a:gd name="T56" fmla="*/ 3301 w 4921"/>
                  <a:gd name="T57" fmla="*/ 147 h 4918"/>
                  <a:gd name="T58" fmla="*/ 3748 w 4921"/>
                  <a:gd name="T59" fmla="*/ 365 h 4918"/>
                  <a:gd name="T60" fmla="*/ 4141 w 4921"/>
                  <a:gd name="T61" fmla="*/ 664 h 4918"/>
                  <a:gd name="T62" fmla="*/ 4464 w 4921"/>
                  <a:gd name="T63" fmla="*/ 1035 h 4918"/>
                  <a:gd name="T64" fmla="*/ 4709 w 4921"/>
                  <a:gd name="T65" fmla="*/ 1463 h 4918"/>
                  <a:gd name="T66" fmla="*/ 4865 w 4921"/>
                  <a:gd name="T67" fmla="*/ 1943 h 4918"/>
                  <a:gd name="T68" fmla="*/ 4921 w 4921"/>
                  <a:gd name="T69" fmla="*/ 2460 h 4918"/>
                  <a:gd name="T70" fmla="*/ 4865 w 4921"/>
                  <a:gd name="T71" fmla="*/ 2974 h 4918"/>
                  <a:gd name="T72" fmla="*/ 4709 w 4921"/>
                  <a:gd name="T73" fmla="*/ 3454 h 4918"/>
                  <a:gd name="T74" fmla="*/ 4464 w 4921"/>
                  <a:gd name="T75" fmla="*/ 3883 h 4918"/>
                  <a:gd name="T76" fmla="*/ 4141 w 4921"/>
                  <a:gd name="T77" fmla="*/ 4254 h 4918"/>
                  <a:gd name="T78" fmla="*/ 3748 w 4921"/>
                  <a:gd name="T79" fmla="*/ 4553 h 4918"/>
                  <a:gd name="T80" fmla="*/ 3301 w 4921"/>
                  <a:gd name="T81" fmla="*/ 4770 h 4918"/>
                  <a:gd name="T82" fmla="*/ 2808 w 4921"/>
                  <a:gd name="T83" fmla="*/ 4894 h 4918"/>
                  <a:gd name="T84" fmla="*/ 2284 w 4921"/>
                  <a:gd name="T85" fmla="*/ 4912 h 4918"/>
                  <a:gd name="T86" fmla="*/ 1779 w 4921"/>
                  <a:gd name="T87" fmla="*/ 4822 h 4918"/>
                  <a:gd name="T88" fmla="*/ 1314 w 4921"/>
                  <a:gd name="T89" fmla="*/ 4634 h 4918"/>
                  <a:gd name="T90" fmla="*/ 904 w 4921"/>
                  <a:gd name="T91" fmla="*/ 4361 h 4918"/>
                  <a:gd name="T92" fmla="*/ 554 w 4921"/>
                  <a:gd name="T93" fmla="*/ 4015 h 4918"/>
                  <a:gd name="T94" fmla="*/ 283 w 4921"/>
                  <a:gd name="T95" fmla="*/ 3604 h 4918"/>
                  <a:gd name="T96" fmla="*/ 96 w 4921"/>
                  <a:gd name="T97" fmla="*/ 3139 h 4918"/>
                  <a:gd name="T98" fmla="*/ 6 w 4921"/>
                  <a:gd name="T99" fmla="*/ 2635 h 4918"/>
                  <a:gd name="T100" fmla="*/ 24 w 4921"/>
                  <a:gd name="T101" fmla="*/ 2111 h 4918"/>
                  <a:gd name="T102" fmla="*/ 148 w 4921"/>
                  <a:gd name="T103" fmla="*/ 1619 h 4918"/>
                  <a:gd name="T104" fmla="*/ 365 w 4921"/>
                  <a:gd name="T105" fmla="*/ 1170 h 4918"/>
                  <a:gd name="T106" fmla="*/ 664 w 4921"/>
                  <a:gd name="T107" fmla="*/ 779 h 4918"/>
                  <a:gd name="T108" fmla="*/ 1033 w 4921"/>
                  <a:gd name="T109" fmla="*/ 456 h 4918"/>
                  <a:gd name="T110" fmla="*/ 1464 w 4921"/>
                  <a:gd name="T111" fmla="*/ 209 h 4918"/>
                  <a:gd name="T112" fmla="*/ 1943 w 4921"/>
                  <a:gd name="T113" fmla="*/ 54 h 4918"/>
                  <a:gd name="T114" fmla="*/ 2459 w 4921"/>
                  <a:gd name="T115" fmla="*/ 0 h 4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921" h="4918">
                    <a:moveTo>
                      <a:pt x="2459" y="616"/>
                    </a:moveTo>
                    <a:lnTo>
                      <a:pt x="2310" y="622"/>
                    </a:lnTo>
                    <a:lnTo>
                      <a:pt x="2160" y="640"/>
                    </a:lnTo>
                    <a:lnTo>
                      <a:pt x="2016" y="668"/>
                    </a:lnTo>
                    <a:lnTo>
                      <a:pt x="1877" y="710"/>
                    </a:lnTo>
                    <a:lnTo>
                      <a:pt x="1743" y="759"/>
                    </a:lnTo>
                    <a:lnTo>
                      <a:pt x="1614" y="821"/>
                    </a:lnTo>
                    <a:lnTo>
                      <a:pt x="1488" y="891"/>
                    </a:lnTo>
                    <a:lnTo>
                      <a:pt x="1370" y="971"/>
                    </a:lnTo>
                    <a:lnTo>
                      <a:pt x="1261" y="1058"/>
                    </a:lnTo>
                    <a:lnTo>
                      <a:pt x="1157" y="1156"/>
                    </a:lnTo>
                    <a:lnTo>
                      <a:pt x="1059" y="1260"/>
                    </a:lnTo>
                    <a:lnTo>
                      <a:pt x="971" y="1371"/>
                    </a:lnTo>
                    <a:lnTo>
                      <a:pt x="892" y="1489"/>
                    </a:lnTo>
                    <a:lnTo>
                      <a:pt x="822" y="1613"/>
                    </a:lnTo>
                    <a:lnTo>
                      <a:pt x="760" y="1742"/>
                    </a:lnTo>
                    <a:lnTo>
                      <a:pt x="710" y="1876"/>
                    </a:lnTo>
                    <a:lnTo>
                      <a:pt x="668" y="2015"/>
                    </a:lnTo>
                    <a:lnTo>
                      <a:pt x="638" y="2161"/>
                    </a:lnTo>
                    <a:lnTo>
                      <a:pt x="620" y="2308"/>
                    </a:lnTo>
                    <a:lnTo>
                      <a:pt x="614" y="2460"/>
                    </a:lnTo>
                    <a:lnTo>
                      <a:pt x="620" y="2609"/>
                    </a:lnTo>
                    <a:lnTo>
                      <a:pt x="638" y="2757"/>
                    </a:lnTo>
                    <a:lnTo>
                      <a:pt x="668" y="2902"/>
                    </a:lnTo>
                    <a:lnTo>
                      <a:pt x="710" y="3042"/>
                    </a:lnTo>
                    <a:lnTo>
                      <a:pt x="760" y="3175"/>
                    </a:lnTo>
                    <a:lnTo>
                      <a:pt x="822" y="3305"/>
                    </a:lnTo>
                    <a:lnTo>
                      <a:pt x="892" y="3429"/>
                    </a:lnTo>
                    <a:lnTo>
                      <a:pt x="971" y="3546"/>
                    </a:lnTo>
                    <a:lnTo>
                      <a:pt x="1059" y="3658"/>
                    </a:lnTo>
                    <a:lnTo>
                      <a:pt x="1157" y="3761"/>
                    </a:lnTo>
                    <a:lnTo>
                      <a:pt x="1261" y="3859"/>
                    </a:lnTo>
                    <a:lnTo>
                      <a:pt x="1370" y="3947"/>
                    </a:lnTo>
                    <a:lnTo>
                      <a:pt x="1488" y="4027"/>
                    </a:lnTo>
                    <a:lnTo>
                      <a:pt x="1614" y="4096"/>
                    </a:lnTo>
                    <a:lnTo>
                      <a:pt x="1743" y="4158"/>
                    </a:lnTo>
                    <a:lnTo>
                      <a:pt x="1877" y="4208"/>
                    </a:lnTo>
                    <a:lnTo>
                      <a:pt x="2016" y="4250"/>
                    </a:lnTo>
                    <a:lnTo>
                      <a:pt x="2160" y="4278"/>
                    </a:lnTo>
                    <a:lnTo>
                      <a:pt x="2310" y="4296"/>
                    </a:lnTo>
                    <a:lnTo>
                      <a:pt x="2459" y="4302"/>
                    </a:lnTo>
                    <a:lnTo>
                      <a:pt x="2611" y="4296"/>
                    </a:lnTo>
                    <a:lnTo>
                      <a:pt x="2758" y="4278"/>
                    </a:lnTo>
                    <a:lnTo>
                      <a:pt x="2902" y="4250"/>
                    </a:lnTo>
                    <a:lnTo>
                      <a:pt x="3042" y="4208"/>
                    </a:lnTo>
                    <a:lnTo>
                      <a:pt x="3177" y="4158"/>
                    </a:lnTo>
                    <a:lnTo>
                      <a:pt x="3307" y="4096"/>
                    </a:lnTo>
                    <a:lnTo>
                      <a:pt x="3431" y="4027"/>
                    </a:lnTo>
                    <a:lnTo>
                      <a:pt x="3548" y="3947"/>
                    </a:lnTo>
                    <a:lnTo>
                      <a:pt x="3660" y="3859"/>
                    </a:lnTo>
                    <a:lnTo>
                      <a:pt x="3764" y="3761"/>
                    </a:lnTo>
                    <a:lnTo>
                      <a:pt x="3859" y="3658"/>
                    </a:lnTo>
                    <a:lnTo>
                      <a:pt x="3949" y="3546"/>
                    </a:lnTo>
                    <a:lnTo>
                      <a:pt x="4029" y="3429"/>
                    </a:lnTo>
                    <a:lnTo>
                      <a:pt x="4099" y="3305"/>
                    </a:lnTo>
                    <a:lnTo>
                      <a:pt x="4159" y="3175"/>
                    </a:lnTo>
                    <a:lnTo>
                      <a:pt x="4210" y="3042"/>
                    </a:lnTo>
                    <a:lnTo>
                      <a:pt x="4250" y="2902"/>
                    </a:lnTo>
                    <a:lnTo>
                      <a:pt x="4280" y="2757"/>
                    </a:lnTo>
                    <a:lnTo>
                      <a:pt x="4298" y="2609"/>
                    </a:lnTo>
                    <a:lnTo>
                      <a:pt x="4304" y="2460"/>
                    </a:lnTo>
                    <a:lnTo>
                      <a:pt x="4298" y="2308"/>
                    </a:lnTo>
                    <a:lnTo>
                      <a:pt x="4280" y="2161"/>
                    </a:lnTo>
                    <a:lnTo>
                      <a:pt x="4250" y="2015"/>
                    </a:lnTo>
                    <a:lnTo>
                      <a:pt x="4210" y="1876"/>
                    </a:lnTo>
                    <a:lnTo>
                      <a:pt x="4159" y="1742"/>
                    </a:lnTo>
                    <a:lnTo>
                      <a:pt x="4099" y="1613"/>
                    </a:lnTo>
                    <a:lnTo>
                      <a:pt x="4029" y="1489"/>
                    </a:lnTo>
                    <a:lnTo>
                      <a:pt x="3949" y="1371"/>
                    </a:lnTo>
                    <a:lnTo>
                      <a:pt x="3859" y="1260"/>
                    </a:lnTo>
                    <a:lnTo>
                      <a:pt x="3764" y="1156"/>
                    </a:lnTo>
                    <a:lnTo>
                      <a:pt x="3660" y="1058"/>
                    </a:lnTo>
                    <a:lnTo>
                      <a:pt x="3548" y="971"/>
                    </a:lnTo>
                    <a:lnTo>
                      <a:pt x="3431" y="891"/>
                    </a:lnTo>
                    <a:lnTo>
                      <a:pt x="3307" y="821"/>
                    </a:lnTo>
                    <a:lnTo>
                      <a:pt x="3177" y="759"/>
                    </a:lnTo>
                    <a:lnTo>
                      <a:pt x="3042" y="710"/>
                    </a:lnTo>
                    <a:lnTo>
                      <a:pt x="2902" y="668"/>
                    </a:lnTo>
                    <a:lnTo>
                      <a:pt x="2758" y="640"/>
                    </a:lnTo>
                    <a:lnTo>
                      <a:pt x="2611" y="622"/>
                    </a:lnTo>
                    <a:lnTo>
                      <a:pt x="2459" y="616"/>
                    </a:lnTo>
                    <a:close/>
                    <a:moveTo>
                      <a:pt x="2459" y="0"/>
                    </a:moveTo>
                    <a:lnTo>
                      <a:pt x="2635" y="6"/>
                    </a:lnTo>
                    <a:lnTo>
                      <a:pt x="2808" y="24"/>
                    </a:lnTo>
                    <a:lnTo>
                      <a:pt x="2976" y="54"/>
                    </a:lnTo>
                    <a:lnTo>
                      <a:pt x="3141" y="96"/>
                    </a:lnTo>
                    <a:lnTo>
                      <a:pt x="3301" y="147"/>
                    </a:lnTo>
                    <a:lnTo>
                      <a:pt x="3455" y="209"/>
                    </a:lnTo>
                    <a:lnTo>
                      <a:pt x="3604" y="283"/>
                    </a:lnTo>
                    <a:lnTo>
                      <a:pt x="3748" y="365"/>
                    </a:lnTo>
                    <a:lnTo>
                      <a:pt x="3885" y="456"/>
                    </a:lnTo>
                    <a:lnTo>
                      <a:pt x="4017" y="556"/>
                    </a:lnTo>
                    <a:lnTo>
                      <a:pt x="4141" y="664"/>
                    </a:lnTo>
                    <a:lnTo>
                      <a:pt x="4256" y="779"/>
                    </a:lnTo>
                    <a:lnTo>
                      <a:pt x="4364" y="903"/>
                    </a:lnTo>
                    <a:lnTo>
                      <a:pt x="4464" y="1035"/>
                    </a:lnTo>
                    <a:lnTo>
                      <a:pt x="4556" y="1170"/>
                    </a:lnTo>
                    <a:lnTo>
                      <a:pt x="4637" y="1314"/>
                    </a:lnTo>
                    <a:lnTo>
                      <a:pt x="4709" y="1463"/>
                    </a:lnTo>
                    <a:lnTo>
                      <a:pt x="4773" y="1619"/>
                    </a:lnTo>
                    <a:lnTo>
                      <a:pt x="4825" y="1778"/>
                    </a:lnTo>
                    <a:lnTo>
                      <a:pt x="4865" y="1943"/>
                    </a:lnTo>
                    <a:lnTo>
                      <a:pt x="4895" y="2111"/>
                    </a:lnTo>
                    <a:lnTo>
                      <a:pt x="4913" y="2282"/>
                    </a:lnTo>
                    <a:lnTo>
                      <a:pt x="4921" y="2460"/>
                    </a:lnTo>
                    <a:lnTo>
                      <a:pt x="4913" y="2635"/>
                    </a:lnTo>
                    <a:lnTo>
                      <a:pt x="4895" y="2807"/>
                    </a:lnTo>
                    <a:lnTo>
                      <a:pt x="4865" y="2974"/>
                    </a:lnTo>
                    <a:lnTo>
                      <a:pt x="4825" y="3139"/>
                    </a:lnTo>
                    <a:lnTo>
                      <a:pt x="4773" y="3299"/>
                    </a:lnTo>
                    <a:lnTo>
                      <a:pt x="4709" y="3454"/>
                    </a:lnTo>
                    <a:lnTo>
                      <a:pt x="4637" y="3604"/>
                    </a:lnTo>
                    <a:lnTo>
                      <a:pt x="4556" y="3747"/>
                    </a:lnTo>
                    <a:lnTo>
                      <a:pt x="4464" y="3883"/>
                    </a:lnTo>
                    <a:lnTo>
                      <a:pt x="4364" y="4015"/>
                    </a:lnTo>
                    <a:lnTo>
                      <a:pt x="4256" y="4138"/>
                    </a:lnTo>
                    <a:lnTo>
                      <a:pt x="4141" y="4254"/>
                    </a:lnTo>
                    <a:lnTo>
                      <a:pt x="4017" y="4361"/>
                    </a:lnTo>
                    <a:lnTo>
                      <a:pt x="3885" y="4461"/>
                    </a:lnTo>
                    <a:lnTo>
                      <a:pt x="3748" y="4553"/>
                    </a:lnTo>
                    <a:lnTo>
                      <a:pt x="3604" y="4634"/>
                    </a:lnTo>
                    <a:lnTo>
                      <a:pt x="3455" y="4708"/>
                    </a:lnTo>
                    <a:lnTo>
                      <a:pt x="3301" y="4770"/>
                    </a:lnTo>
                    <a:lnTo>
                      <a:pt x="3141" y="4822"/>
                    </a:lnTo>
                    <a:lnTo>
                      <a:pt x="2976" y="4864"/>
                    </a:lnTo>
                    <a:lnTo>
                      <a:pt x="2808" y="4894"/>
                    </a:lnTo>
                    <a:lnTo>
                      <a:pt x="2635" y="4912"/>
                    </a:lnTo>
                    <a:lnTo>
                      <a:pt x="2459" y="4918"/>
                    </a:lnTo>
                    <a:lnTo>
                      <a:pt x="2284" y="4912"/>
                    </a:lnTo>
                    <a:lnTo>
                      <a:pt x="2112" y="4894"/>
                    </a:lnTo>
                    <a:lnTo>
                      <a:pt x="1943" y="4864"/>
                    </a:lnTo>
                    <a:lnTo>
                      <a:pt x="1779" y="4822"/>
                    </a:lnTo>
                    <a:lnTo>
                      <a:pt x="1620" y="4770"/>
                    </a:lnTo>
                    <a:lnTo>
                      <a:pt x="1464" y="4708"/>
                    </a:lnTo>
                    <a:lnTo>
                      <a:pt x="1314" y="4634"/>
                    </a:lnTo>
                    <a:lnTo>
                      <a:pt x="1171" y="4553"/>
                    </a:lnTo>
                    <a:lnTo>
                      <a:pt x="1033" y="4461"/>
                    </a:lnTo>
                    <a:lnTo>
                      <a:pt x="904" y="4361"/>
                    </a:lnTo>
                    <a:lnTo>
                      <a:pt x="780" y="4254"/>
                    </a:lnTo>
                    <a:lnTo>
                      <a:pt x="664" y="4138"/>
                    </a:lnTo>
                    <a:lnTo>
                      <a:pt x="554" y="4015"/>
                    </a:lnTo>
                    <a:lnTo>
                      <a:pt x="455" y="3883"/>
                    </a:lnTo>
                    <a:lnTo>
                      <a:pt x="365" y="3747"/>
                    </a:lnTo>
                    <a:lnTo>
                      <a:pt x="283" y="3604"/>
                    </a:lnTo>
                    <a:lnTo>
                      <a:pt x="209" y="3454"/>
                    </a:lnTo>
                    <a:lnTo>
                      <a:pt x="148" y="3299"/>
                    </a:lnTo>
                    <a:lnTo>
                      <a:pt x="96" y="3139"/>
                    </a:lnTo>
                    <a:lnTo>
                      <a:pt x="54" y="2974"/>
                    </a:lnTo>
                    <a:lnTo>
                      <a:pt x="24" y="2807"/>
                    </a:lnTo>
                    <a:lnTo>
                      <a:pt x="6" y="2635"/>
                    </a:lnTo>
                    <a:lnTo>
                      <a:pt x="0" y="2460"/>
                    </a:lnTo>
                    <a:lnTo>
                      <a:pt x="6" y="2282"/>
                    </a:lnTo>
                    <a:lnTo>
                      <a:pt x="24" y="2111"/>
                    </a:lnTo>
                    <a:lnTo>
                      <a:pt x="54" y="1943"/>
                    </a:lnTo>
                    <a:lnTo>
                      <a:pt x="96" y="1778"/>
                    </a:lnTo>
                    <a:lnTo>
                      <a:pt x="148" y="1619"/>
                    </a:lnTo>
                    <a:lnTo>
                      <a:pt x="209" y="1463"/>
                    </a:lnTo>
                    <a:lnTo>
                      <a:pt x="283" y="1314"/>
                    </a:lnTo>
                    <a:lnTo>
                      <a:pt x="365" y="1170"/>
                    </a:lnTo>
                    <a:lnTo>
                      <a:pt x="455" y="1035"/>
                    </a:lnTo>
                    <a:lnTo>
                      <a:pt x="554" y="903"/>
                    </a:lnTo>
                    <a:lnTo>
                      <a:pt x="664" y="779"/>
                    </a:lnTo>
                    <a:lnTo>
                      <a:pt x="780" y="664"/>
                    </a:lnTo>
                    <a:lnTo>
                      <a:pt x="904" y="556"/>
                    </a:lnTo>
                    <a:lnTo>
                      <a:pt x="1033" y="456"/>
                    </a:lnTo>
                    <a:lnTo>
                      <a:pt x="1171" y="365"/>
                    </a:lnTo>
                    <a:lnTo>
                      <a:pt x="1314" y="283"/>
                    </a:lnTo>
                    <a:lnTo>
                      <a:pt x="1464" y="209"/>
                    </a:lnTo>
                    <a:lnTo>
                      <a:pt x="1620" y="147"/>
                    </a:lnTo>
                    <a:lnTo>
                      <a:pt x="1779" y="96"/>
                    </a:lnTo>
                    <a:lnTo>
                      <a:pt x="1943" y="54"/>
                    </a:lnTo>
                    <a:lnTo>
                      <a:pt x="2112" y="24"/>
                    </a:lnTo>
                    <a:lnTo>
                      <a:pt x="2284" y="6"/>
                    </a:lnTo>
                    <a:lnTo>
                      <a:pt x="2459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7187055" y="1564872"/>
                <a:ext cx="117818" cy="117982"/>
              </a:xfrm>
              <a:custGeom>
                <a:avLst/>
                <a:gdLst>
                  <a:gd name="T0" fmla="*/ 1434 w 1434"/>
                  <a:gd name="T1" fmla="*/ 0 h 1435"/>
                  <a:gd name="T2" fmla="*/ 1434 w 1434"/>
                  <a:gd name="T3" fmla="*/ 410 h 1435"/>
                  <a:gd name="T4" fmla="*/ 1323 w 1434"/>
                  <a:gd name="T5" fmla="*/ 416 h 1435"/>
                  <a:gd name="T6" fmla="*/ 1215 w 1434"/>
                  <a:gd name="T7" fmla="*/ 434 h 1435"/>
                  <a:gd name="T8" fmla="*/ 1111 w 1434"/>
                  <a:gd name="T9" fmla="*/ 462 h 1435"/>
                  <a:gd name="T10" fmla="*/ 1011 w 1434"/>
                  <a:gd name="T11" fmla="*/ 500 h 1435"/>
                  <a:gd name="T12" fmla="*/ 918 w 1434"/>
                  <a:gd name="T13" fmla="*/ 550 h 1435"/>
                  <a:gd name="T14" fmla="*/ 830 w 1434"/>
                  <a:gd name="T15" fmla="*/ 608 h 1435"/>
                  <a:gd name="T16" fmla="*/ 748 w 1434"/>
                  <a:gd name="T17" fmla="*/ 673 h 1435"/>
                  <a:gd name="T18" fmla="*/ 674 w 1434"/>
                  <a:gd name="T19" fmla="*/ 747 h 1435"/>
                  <a:gd name="T20" fmla="*/ 609 w 1434"/>
                  <a:gd name="T21" fmla="*/ 829 h 1435"/>
                  <a:gd name="T22" fmla="*/ 551 w 1434"/>
                  <a:gd name="T23" fmla="*/ 916 h 1435"/>
                  <a:gd name="T24" fmla="*/ 501 w 1434"/>
                  <a:gd name="T25" fmla="*/ 1010 h 1435"/>
                  <a:gd name="T26" fmla="*/ 463 w 1434"/>
                  <a:gd name="T27" fmla="*/ 1110 h 1435"/>
                  <a:gd name="T28" fmla="*/ 433 w 1434"/>
                  <a:gd name="T29" fmla="*/ 1213 h 1435"/>
                  <a:gd name="T30" fmla="*/ 415 w 1434"/>
                  <a:gd name="T31" fmla="*/ 1323 h 1435"/>
                  <a:gd name="T32" fmla="*/ 409 w 1434"/>
                  <a:gd name="T33" fmla="*/ 1435 h 1435"/>
                  <a:gd name="T34" fmla="*/ 0 w 1434"/>
                  <a:gd name="T35" fmla="*/ 1435 h 1435"/>
                  <a:gd name="T36" fmla="*/ 6 w 1434"/>
                  <a:gd name="T37" fmla="*/ 1303 h 1435"/>
                  <a:gd name="T38" fmla="*/ 22 w 1434"/>
                  <a:gd name="T39" fmla="*/ 1176 h 1435"/>
                  <a:gd name="T40" fmla="*/ 52 w 1434"/>
                  <a:gd name="T41" fmla="*/ 1052 h 1435"/>
                  <a:gd name="T42" fmla="*/ 90 w 1434"/>
                  <a:gd name="T43" fmla="*/ 934 h 1435"/>
                  <a:gd name="T44" fmla="*/ 138 w 1434"/>
                  <a:gd name="T45" fmla="*/ 819 h 1435"/>
                  <a:gd name="T46" fmla="*/ 196 w 1434"/>
                  <a:gd name="T47" fmla="*/ 711 h 1435"/>
                  <a:gd name="T48" fmla="*/ 263 w 1434"/>
                  <a:gd name="T49" fmla="*/ 608 h 1435"/>
                  <a:gd name="T50" fmla="*/ 337 w 1434"/>
                  <a:gd name="T51" fmla="*/ 510 h 1435"/>
                  <a:gd name="T52" fmla="*/ 421 w 1434"/>
                  <a:gd name="T53" fmla="*/ 420 h 1435"/>
                  <a:gd name="T54" fmla="*/ 511 w 1434"/>
                  <a:gd name="T55" fmla="*/ 336 h 1435"/>
                  <a:gd name="T56" fmla="*/ 609 w 1434"/>
                  <a:gd name="T57" fmla="*/ 263 h 1435"/>
                  <a:gd name="T58" fmla="*/ 710 w 1434"/>
                  <a:gd name="T59" fmla="*/ 195 h 1435"/>
                  <a:gd name="T60" fmla="*/ 820 w 1434"/>
                  <a:gd name="T61" fmla="*/ 137 h 1435"/>
                  <a:gd name="T62" fmla="*/ 936 w 1434"/>
                  <a:gd name="T63" fmla="*/ 89 h 1435"/>
                  <a:gd name="T64" fmla="*/ 1053 w 1434"/>
                  <a:gd name="T65" fmla="*/ 51 h 1435"/>
                  <a:gd name="T66" fmla="*/ 1177 w 1434"/>
                  <a:gd name="T67" fmla="*/ 23 h 1435"/>
                  <a:gd name="T68" fmla="*/ 1305 w 1434"/>
                  <a:gd name="T69" fmla="*/ 6 h 1435"/>
                  <a:gd name="T70" fmla="*/ 1434 w 1434"/>
                  <a:gd name="T71" fmla="*/ 0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4" h="1435">
                    <a:moveTo>
                      <a:pt x="1434" y="0"/>
                    </a:moveTo>
                    <a:lnTo>
                      <a:pt x="1434" y="410"/>
                    </a:lnTo>
                    <a:lnTo>
                      <a:pt x="1323" y="416"/>
                    </a:lnTo>
                    <a:lnTo>
                      <a:pt x="1215" y="434"/>
                    </a:lnTo>
                    <a:lnTo>
                      <a:pt x="1111" y="462"/>
                    </a:lnTo>
                    <a:lnTo>
                      <a:pt x="1011" y="500"/>
                    </a:lnTo>
                    <a:lnTo>
                      <a:pt x="918" y="550"/>
                    </a:lnTo>
                    <a:lnTo>
                      <a:pt x="830" y="608"/>
                    </a:lnTo>
                    <a:lnTo>
                      <a:pt x="748" y="673"/>
                    </a:lnTo>
                    <a:lnTo>
                      <a:pt x="674" y="747"/>
                    </a:lnTo>
                    <a:lnTo>
                      <a:pt x="609" y="829"/>
                    </a:lnTo>
                    <a:lnTo>
                      <a:pt x="551" y="916"/>
                    </a:lnTo>
                    <a:lnTo>
                      <a:pt x="501" y="1010"/>
                    </a:lnTo>
                    <a:lnTo>
                      <a:pt x="463" y="1110"/>
                    </a:lnTo>
                    <a:lnTo>
                      <a:pt x="433" y="1213"/>
                    </a:lnTo>
                    <a:lnTo>
                      <a:pt x="415" y="1323"/>
                    </a:lnTo>
                    <a:lnTo>
                      <a:pt x="409" y="1435"/>
                    </a:lnTo>
                    <a:lnTo>
                      <a:pt x="0" y="1435"/>
                    </a:lnTo>
                    <a:lnTo>
                      <a:pt x="6" y="1303"/>
                    </a:lnTo>
                    <a:lnTo>
                      <a:pt x="22" y="1176"/>
                    </a:lnTo>
                    <a:lnTo>
                      <a:pt x="52" y="1052"/>
                    </a:lnTo>
                    <a:lnTo>
                      <a:pt x="90" y="934"/>
                    </a:lnTo>
                    <a:lnTo>
                      <a:pt x="138" y="819"/>
                    </a:lnTo>
                    <a:lnTo>
                      <a:pt x="196" y="711"/>
                    </a:lnTo>
                    <a:lnTo>
                      <a:pt x="263" y="608"/>
                    </a:lnTo>
                    <a:lnTo>
                      <a:pt x="337" y="510"/>
                    </a:lnTo>
                    <a:lnTo>
                      <a:pt x="421" y="420"/>
                    </a:lnTo>
                    <a:lnTo>
                      <a:pt x="511" y="336"/>
                    </a:lnTo>
                    <a:lnTo>
                      <a:pt x="609" y="263"/>
                    </a:lnTo>
                    <a:lnTo>
                      <a:pt x="710" y="195"/>
                    </a:lnTo>
                    <a:lnTo>
                      <a:pt x="820" y="137"/>
                    </a:lnTo>
                    <a:lnTo>
                      <a:pt x="936" y="89"/>
                    </a:lnTo>
                    <a:lnTo>
                      <a:pt x="1053" y="51"/>
                    </a:lnTo>
                    <a:lnTo>
                      <a:pt x="1177" y="23"/>
                    </a:lnTo>
                    <a:lnTo>
                      <a:pt x="1305" y="6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rgbClr val="B01B87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9" name="그룹 78"/>
          <p:cNvGrpSpPr/>
          <p:nvPr/>
        </p:nvGrpSpPr>
        <p:grpSpPr>
          <a:xfrm>
            <a:off x="10355716" y="612989"/>
            <a:ext cx="1389303" cy="325366"/>
            <a:chOff x="10355716" y="612989"/>
            <a:chExt cx="1389303" cy="325366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1109030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11457019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10355716" y="631672"/>
              <a:ext cx="288000" cy="288000"/>
            </a:xfrm>
            <a:prstGeom prst="roundRect">
              <a:avLst>
                <a:gd name="adj" fmla="val 27281"/>
              </a:avLst>
            </a:prstGeom>
            <a:noFill/>
            <a:ln w="31750">
              <a:gradFill flip="none" rotWithShape="1">
                <a:gsLst>
                  <a:gs pos="0">
                    <a:srgbClr val="7224C2"/>
                  </a:gs>
                  <a:gs pos="19000">
                    <a:srgbClr val="931FA2"/>
                  </a:gs>
                  <a:gs pos="37000">
                    <a:srgbClr val="B01B87"/>
                  </a:gs>
                  <a:gs pos="100000">
                    <a:srgbClr val="DD923F"/>
                  </a:gs>
                  <a:gs pos="75177">
                    <a:srgbClr val="C64056"/>
                  </a:gs>
                  <a:gs pos="56000">
                    <a:srgbClr val="C5326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림 82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910" y="612989"/>
              <a:ext cx="325366" cy="32536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A31A0F-3D22-4F63-9388-5A1158D32FCE}"/>
              </a:ext>
            </a:extLst>
          </p:cNvPr>
          <p:cNvGrpSpPr/>
          <p:nvPr/>
        </p:nvGrpSpPr>
        <p:grpSpPr>
          <a:xfrm>
            <a:off x="4287857" y="2666912"/>
            <a:ext cx="2818679" cy="1450453"/>
            <a:chOff x="4287857" y="2666912"/>
            <a:chExt cx="2818679" cy="1450453"/>
          </a:xfrm>
        </p:grpSpPr>
        <p:grpSp>
          <p:nvGrpSpPr>
            <p:cNvPr id="84" name="그룹 83"/>
            <p:cNvGrpSpPr/>
            <p:nvPr/>
          </p:nvGrpSpPr>
          <p:grpSpPr>
            <a:xfrm>
              <a:off x="4591872" y="2750856"/>
              <a:ext cx="2514664" cy="1366509"/>
              <a:chOff x="8283829" y="3615838"/>
              <a:chExt cx="2514664" cy="1366509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8531015" y="3615838"/>
                <a:ext cx="1850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clicks_test.csv</a:t>
                </a:r>
                <a:endPara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8283829" y="4091537"/>
                <a:ext cx="115768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- </a:t>
                </a:r>
                <a:r>
                  <a: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광고 집합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9310585" y="4397572"/>
                <a:ext cx="14879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display_id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ad_id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</p:grpSp>
        <p:pic>
          <p:nvPicPr>
            <p:cNvPr id="4" name="그림 3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88F99602-F784-4AC6-868C-2895FD481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857" y="2666912"/>
              <a:ext cx="597380" cy="56959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59E339-6066-40AC-9EEA-EEA312F78E66}"/>
              </a:ext>
            </a:extLst>
          </p:cNvPr>
          <p:cNvGrpSpPr/>
          <p:nvPr/>
        </p:nvGrpSpPr>
        <p:grpSpPr>
          <a:xfrm>
            <a:off x="1064667" y="2647843"/>
            <a:ext cx="3246680" cy="1725696"/>
            <a:chOff x="1064667" y="2647843"/>
            <a:chExt cx="3246680" cy="1725696"/>
          </a:xfrm>
        </p:grpSpPr>
        <p:sp>
          <p:nvSpPr>
            <p:cNvPr id="13" name="직사각형 12"/>
            <p:cNvSpPr/>
            <p:nvPr/>
          </p:nvSpPr>
          <p:spPr>
            <a:xfrm>
              <a:off x="1615871" y="2761741"/>
              <a:ext cx="19623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clicks_train.csv</a:t>
              </a:r>
              <a:endPara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367969" y="3236507"/>
              <a:ext cx="17684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</a:t>
              </a:r>
              <a:r>
                <a:rPr lang="ko-KR" altLang="en-US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클릭한 광고 집합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395438" y="3542542"/>
              <a:ext cx="191590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display_id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ad_id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click(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boolean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pic>
          <p:nvPicPr>
            <p:cNvPr id="51" name="그림 50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12902A34-29E0-478B-9C39-5ADB8DF7A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667" y="2647843"/>
              <a:ext cx="597380" cy="569595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03D3FC-BAEF-40D3-A5F5-DB181EDBCB1C}"/>
              </a:ext>
            </a:extLst>
          </p:cNvPr>
          <p:cNvGrpSpPr/>
          <p:nvPr/>
        </p:nvGrpSpPr>
        <p:grpSpPr>
          <a:xfrm>
            <a:off x="7595323" y="2596165"/>
            <a:ext cx="3975436" cy="2030355"/>
            <a:chOff x="7595323" y="2596165"/>
            <a:chExt cx="3975436" cy="2030355"/>
          </a:xfrm>
        </p:grpSpPr>
        <p:grpSp>
          <p:nvGrpSpPr>
            <p:cNvPr id="85" name="그룹 84"/>
            <p:cNvGrpSpPr/>
            <p:nvPr/>
          </p:nvGrpSpPr>
          <p:grpSpPr>
            <a:xfrm>
              <a:off x="7949134" y="2766634"/>
              <a:ext cx="3621625" cy="1859886"/>
              <a:chOff x="8284542" y="5016070"/>
              <a:chExt cx="3621625" cy="1859886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8508986" y="5016070"/>
                <a:ext cx="140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events.csv</a:t>
                </a:r>
                <a:endPara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8284542" y="5492703"/>
                <a:ext cx="28360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- </a:t>
                </a:r>
                <a:r>
                  <a:rPr lang="en-US" altLang="ko-KR" sz="1600" dirty="0" err="1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display_id</a:t>
                </a:r>
                <a:r>
                  <a: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에 대한 정보 제공</a:t>
                </a: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9310585" y="5798738"/>
                <a:ext cx="2595582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uuid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,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documents_id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,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 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  <a:p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timestamp, platform</a:t>
                </a:r>
              </a:p>
              <a:p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geo_location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  <a:p>
                <a:endParaRPr lang="en-US" altLang="ko-KR" sz="16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pic>
          <p:nvPicPr>
            <p:cNvPr id="52" name="그림 51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EC71E296-EAAC-4ADC-9B36-87107CD38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323" y="2596165"/>
              <a:ext cx="597380" cy="56959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7E404-4E5D-40CA-A0AD-245B0046038C}"/>
              </a:ext>
            </a:extLst>
          </p:cNvPr>
          <p:cNvGrpSpPr/>
          <p:nvPr/>
        </p:nvGrpSpPr>
        <p:grpSpPr>
          <a:xfrm>
            <a:off x="1064667" y="5008724"/>
            <a:ext cx="3267012" cy="1024469"/>
            <a:chOff x="1064667" y="4426024"/>
            <a:chExt cx="3267012" cy="102446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EFF972D-F5FB-4964-A821-F19AF544357F}"/>
                </a:ext>
              </a:extLst>
            </p:cNvPr>
            <p:cNvGrpSpPr/>
            <p:nvPr/>
          </p:nvGrpSpPr>
          <p:grpSpPr>
            <a:xfrm>
              <a:off x="1367969" y="4637173"/>
              <a:ext cx="2963710" cy="813320"/>
              <a:chOff x="8283116" y="2215605"/>
              <a:chExt cx="2963710" cy="81332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58B1EEA-44EA-47BC-A124-29C342E89FBF}"/>
                  </a:ext>
                </a:extLst>
              </p:cNvPr>
              <p:cNvSpPr/>
              <p:nvPr/>
            </p:nvSpPr>
            <p:spPr>
              <a:xfrm>
                <a:off x="8531018" y="2215605"/>
                <a:ext cx="27158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documents_topics.csv</a:t>
                </a:r>
                <a:endPara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2FF9303-D790-4D1D-AD01-2BE3D992558A}"/>
                  </a:ext>
                </a:extLst>
              </p:cNvPr>
              <p:cNvSpPr/>
              <p:nvPr/>
            </p:nvSpPr>
            <p:spPr>
              <a:xfrm>
                <a:off x="8283116" y="2690371"/>
                <a:ext cx="28039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-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모든 문서의 내용에 대한 정보</a:t>
                </a:r>
              </a:p>
            </p:txBody>
          </p:sp>
        </p:grpSp>
        <p:pic>
          <p:nvPicPr>
            <p:cNvPr id="53" name="그림 52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C919247F-02DD-4CE1-92EB-E55B1C7B4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667" y="4426024"/>
              <a:ext cx="597380" cy="56959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2248A0-4CC4-4605-B2D1-1EA9ADC3365C}"/>
              </a:ext>
            </a:extLst>
          </p:cNvPr>
          <p:cNvGrpSpPr/>
          <p:nvPr/>
        </p:nvGrpSpPr>
        <p:grpSpPr>
          <a:xfrm>
            <a:off x="5730325" y="5008724"/>
            <a:ext cx="3796000" cy="929387"/>
            <a:chOff x="5719640" y="4556990"/>
            <a:chExt cx="3796000" cy="92938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690A247-5415-4DBB-96BB-FC831C998F4D}"/>
                </a:ext>
              </a:extLst>
            </p:cNvPr>
            <p:cNvGrpSpPr/>
            <p:nvPr/>
          </p:nvGrpSpPr>
          <p:grpSpPr>
            <a:xfrm>
              <a:off x="6023655" y="4672124"/>
              <a:ext cx="3491985" cy="814253"/>
              <a:chOff x="8283829" y="3615838"/>
              <a:chExt cx="3491985" cy="814253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5287A14-B4E9-457A-9215-7C63792EEDDB}"/>
                  </a:ext>
                </a:extLst>
              </p:cNvPr>
              <p:cNvSpPr/>
              <p:nvPr/>
            </p:nvSpPr>
            <p:spPr>
              <a:xfrm>
                <a:off x="8531015" y="3615838"/>
                <a:ext cx="32447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documents_categories.csv</a:t>
                </a:r>
                <a:endPara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57E8C5E-37D0-4F02-B25B-F12416A5BA98}"/>
                  </a:ext>
                </a:extLst>
              </p:cNvPr>
              <p:cNvSpPr/>
              <p:nvPr/>
            </p:nvSpPr>
            <p:spPr>
              <a:xfrm>
                <a:off x="8283829" y="4091537"/>
                <a:ext cx="281198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- 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</a:rPr>
                  <a:t>모든 문서의 내용에 대한 정보</a:t>
                </a:r>
              </a:p>
            </p:txBody>
          </p:sp>
        </p:grpSp>
        <p:pic>
          <p:nvPicPr>
            <p:cNvPr id="54" name="그림 53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1965C1B7-01C1-4FF9-863F-F78C05F60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640" y="4556990"/>
              <a:ext cx="597380" cy="569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8625995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789</Words>
  <Application>Microsoft Office PowerPoint</Application>
  <PresentationFormat>와이드스크린</PresentationFormat>
  <Paragraphs>138</Paragraphs>
  <Slides>19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Tmon몬소리 Black</vt:lpstr>
      <vt:lpstr>Arial</vt:lpstr>
      <vt:lpstr>청소년서체</vt:lpstr>
      <vt:lpstr>Impact</vt:lpstr>
      <vt:lpstr>Arial Rounded MT Bold</vt:lpstr>
      <vt:lpstr>KoPub돋움체 Bold</vt:lpstr>
      <vt:lpstr>맑은 고딕</vt:lpstr>
      <vt:lpstr>KoPub돋움체 Medium</vt:lpstr>
      <vt:lpstr>Billabong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혜린</dc:creator>
  <cp:lastModifiedBy>임 현택</cp:lastModifiedBy>
  <cp:revision>148</cp:revision>
  <dcterms:created xsi:type="dcterms:W3CDTF">2018-05-09T11:19:18Z</dcterms:created>
  <dcterms:modified xsi:type="dcterms:W3CDTF">2019-01-20T13:46:10Z</dcterms:modified>
</cp:coreProperties>
</file>